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6"/>
  </p:notesMasterIdLst>
  <p:sldIdLst>
    <p:sldId id="838839974" r:id="rId5"/>
  </p:sldIdLst>
  <p:sldSz cx="12192000" cy="6858000"/>
  <p:notesSz cx="6858000" cy="9144000"/>
  <p:custDataLst>
    <p:tags r:id="rId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03B457-B796-02B2-02B7-3E76A22AFE02}" name="Saloni Juneja" initials="SJ" userId="S::saloni.juneja@uipath.com::d1e84e57-bc1d-413d-a103-e1ef7624316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4A6837-803C-44F1-A42A-FFD857BF3989}" v="3" dt="2023-11-29T07:08:27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tags" Target="tags/tag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nsh Tripathi" userId="2fb0feb0-4ac0-4d97-b784-826f7cfe4422" providerId="ADAL" clId="{FB4A6837-803C-44F1-A42A-FFD857BF3989}"/>
    <pc:docChg chg="custSel modSld replTag delTag">
      <pc:chgData name="Divyansh Tripathi" userId="2fb0feb0-4ac0-4d97-b784-826f7cfe4422" providerId="ADAL" clId="{FB4A6837-803C-44F1-A42A-FFD857BF3989}" dt="2023-11-29T07:11:02.192" v="314" actId="1036"/>
      <pc:docMkLst>
        <pc:docMk/>
      </pc:docMkLst>
      <pc:sldChg chg="addSp delSp modSp mod replTag delTag">
        <pc:chgData name="Divyansh Tripathi" userId="2fb0feb0-4ac0-4d97-b784-826f7cfe4422" providerId="ADAL" clId="{FB4A6837-803C-44F1-A42A-FFD857BF3989}" dt="2023-11-29T07:11:02.192" v="314" actId="1036"/>
        <pc:sldMkLst>
          <pc:docMk/>
          <pc:sldMk cId="2017242513" sldId="838839974"/>
        </pc:sldMkLst>
        <pc:spChg chg="add mod">
          <ac:chgData name="Divyansh Tripathi" userId="2fb0feb0-4ac0-4d97-b784-826f7cfe4422" providerId="ADAL" clId="{FB4A6837-803C-44F1-A42A-FFD857BF3989}" dt="2023-11-29T07:11:02.192" v="314" actId="1036"/>
          <ac:spMkLst>
            <pc:docMk/>
            <pc:sldMk cId="2017242513" sldId="838839974"/>
            <ac:spMk id="3" creationId="{B0416BAB-4093-49EE-4541-45EC557DBF0B}"/>
          </ac:spMkLst>
        </pc:spChg>
        <pc:spChg chg="add mod">
          <ac:chgData name="Divyansh Tripathi" userId="2fb0feb0-4ac0-4d97-b784-826f7cfe4422" providerId="ADAL" clId="{FB4A6837-803C-44F1-A42A-FFD857BF3989}" dt="2023-11-29T07:11:02.192" v="314" actId="1036"/>
          <ac:spMkLst>
            <pc:docMk/>
            <pc:sldMk cId="2017242513" sldId="838839974"/>
            <ac:spMk id="4" creationId="{C1F91544-3911-CCED-C388-B1501D6316F4}"/>
          </ac:spMkLst>
        </pc:spChg>
        <pc:spChg chg="add mod ord">
          <ac:chgData name="Divyansh Tripathi" userId="2fb0feb0-4ac0-4d97-b784-826f7cfe4422" providerId="ADAL" clId="{FB4A6837-803C-44F1-A42A-FFD857BF3989}" dt="2023-11-29T07:10:29.118" v="273" actId="207"/>
          <ac:spMkLst>
            <pc:docMk/>
            <pc:sldMk cId="2017242513" sldId="838839974"/>
            <ac:spMk id="6" creationId="{020AF9F9-4848-8A18-8016-35272B721CE0}"/>
          </ac:spMkLst>
        </pc:spChg>
        <pc:spChg chg="mod">
          <ac:chgData name="Divyansh Tripathi" userId="2fb0feb0-4ac0-4d97-b784-826f7cfe4422" providerId="ADAL" clId="{FB4A6837-803C-44F1-A42A-FFD857BF3989}" dt="2023-11-29T07:01:08.418" v="5" actId="20577"/>
          <ac:spMkLst>
            <pc:docMk/>
            <pc:sldMk cId="2017242513" sldId="838839974"/>
            <ac:spMk id="12" creationId="{DEB8FBF0-0BEB-EE7E-384F-B6614CAD2913}"/>
          </ac:spMkLst>
        </pc:spChg>
        <pc:spChg chg="mod">
          <ac:chgData name="Divyansh Tripathi" userId="2fb0feb0-4ac0-4d97-b784-826f7cfe4422" providerId="ADAL" clId="{FB4A6837-803C-44F1-A42A-FFD857BF3989}" dt="2023-11-29T07:01:16.804" v="9" actId="20577"/>
          <ac:spMkLst>
            <pc:docMk/>
            <pc:sldMk cId="2017242513" sldId="838839974"/>
            <ac:spMk id="45" creationId="{E57E5F05-0805-CC47-B4F9-6B67287361C3}"/>
          </ac:spMkLst>
        </pc:spChg>
        <pc:graphicFrameChg chg="modGraphic">
          <ac:chgData name="Divyansh Tripathi" userId="2fb0feb0-4ac0-4d97-b784-826f7cfe4422" providerId="ADAL" clId="{FB4A6837-803C-44F1-A42A-FFD857BF3989}" dt="2023-11-29T07:03:16.878" v="22" actId="20577"/>
          <ac:graphicFrameMkLst>
            <pc:docMk/>
            <pc:sldMk cId="2017242513" sldId="838839974"/>
            <ac:graphicFrameMk id="46" creationId="{5BBD3CF5-D4CC-5446-804A-5F2EB6D4AC1A}"/>
          </ac:graphicFrameMkLst>
        </pc:graphicFrameChg>
        <pc:picChg chg="add del mod">
          <ac:chgData name="Divyansh Tripathi" userId="2fb0feb0-4ac0-4d97-b784-826f7cfe4422" providerId="ADAL" clId="{FB4A6837-803C-44F1-A42A-FFD857BF3989}" dt="2023-11-29T07:06:38.951" v="64" actId="478"/>
          <ac:picMkLst>
            <pc:docMk/>
            <pc:sldMk cId="2017242513" sldId="838839974"/>
            <ac:picMk id="2" creationId="{7ABC32DA-6232-405C-C83D-0A314F10ADC7}"/>
          </ac:picMkLst>
        </pc:picChg>
        <pc:picChg chg="mod">
          <ac:chgData name="Divyansh Tripathi" userId="2fb0feb0-4ac0-4d97-b784-826f7cfe4422" providerId="ADAL" clId="{FB4A6837-803C-44F1-A42A-FFD857BF3989}" dt="2023-11-29T07:06:19.975" v="62" actId="1037"/>
          <ac:picMkLst>
            <pc:docMk/>
            <pc:sldMk cId="2017242513" sldId="838839974"/>
            <ac:picMk id="5" creationId="{73FAA6EF-D8FF-23EF-949C-4480B018C0A3}"/>
          </ac:picMkLst>
        </pc:picChg>
      </pc:sldChg>
    </pc:docChg>
  </pc:docChgLst>
  <pc:docChgLst>
    <pc:chgData name="Divyansh Tripathi" userId="S::divyansh.tripathi@uipath.com::2fb0feb0-4ac0-4d97-b784-826f7cfe4422" providerId="AD" clId="Web-{40043CB3-7FE3-3C22-3822-72ECD9206F80}"/>
    <pc:docChg chg="modSld">
      <pc:chgData name="Divyansh Tripathi" userId="S::divyansh.tripathi@uipath.com::2fb0feb0-4ac0-4d97-b784-826f7cfe4422" providerId="AD" clId="Web-{40043CB3-7FE3-3C22-3822-72ECD9206F80}" dt="2023-06-15T11:09:35.432" v="23"/>
      <pc:docMkLst>
        <pc:docMk/>
      </pc:docMkLst>
      <pc:sldChg chg="modSp">
        <pc:chgData name="Divyansh Tripathi" userId="S::divyansh.tripathi@uipath.com::2fb0feb0-4ac0-4d97-b784-826f7cfe4422" providerId="AD" clId="Web-{40043CB3-7FE3-3C22-3822-72ECD9206F80}" dt="2023-06-15T11:09:35.432" v="23"/>
        <pc:sldMkLst>
          <pc:docMk/>
          <pc:sldMk cId="862002760" sldId="838839973"/>
        </pc:sldMkLst>
        <pc:graphicFrameChg chg="mod modGraphic">
          <ac:chgData name="Divyansh Tripathi" userId="S::divyansh.tripathi@uipath.com::2fb0feb0-4ac0-4d97-b784-826f7cfe4422" providerId="AD" clId="Web-{40043CB3-7FE3-3C22-3822-72ECD9206F80}" dt="2023-06-15T11:09:35.432" v="23"/>
          <ac:graphicFrameMkLst>
            <pc:docMk/>
            <pc:sldMk cId="862002760" sldId="838839973"/>
            <ac:graphicFrameMk id="22" creationId="{E85C325F-9C16-7260-CCC6-654405AACEF7}"/>
          </ac:graphicFrameMkLst>
        </pc:graphicFrameChg>
      </pc:sldChg>
    </pc:docChg>
  </pc:docChgLst>
  <pc:docChgLst>
    <pc:chgData name="Gangavva Yallakkanavar (Ganga Yallakkanavar)" userId="S::ganga.y@uipath.com::9ac96fde-8bba-4fe9-b222-89f229540d5b" providerId="AD" clId="Web-{73BED419-40AC-DEFD-9FB3-B3016B1C8A62}"/>
    <pc:docChg chg="modSld">
      <pc:chgData name="Gangavva Yallakkanavar (Ganga Yallakkanavar)" userId="S::ganga.y@uipath.com::9ac96fde-8bba-4fe9-b222-89f229540d5b" providerId="AD" clId="Web-{73BED419-40AC-DEFD-9FB3-B3016B1C8A62}" dt="2023-11-08T13:04:17.212" v="162" actId="1076"/>
      <pc:docMkLst>
        <pc:docMk/>
      </pc:docMkLst>
      <pc:sldChg chg="delSp modSp">
        <pc:chgData name="Gangavva Yallakkanavar (Ganga Yallakkanavar)" userId="S::ganga.y@uipath.com::9ac96fde-8bba-4fe9-b222-89f229540d5b" providerId="AD" clId="Web-{73BED419-40AC-DEFD-9FB3-B3016B1C8A62}" dt="2023-11-08T13:04:17.212" v="162" actId="1076"/>
        <pc:sldMkLst>
          <pc:docMk/>
          <pc:sldMk cId="862002760" sldId="838839973"/>
        </pc:sldMkLst>
        <pc:spChg chg="mod">
          <ac:chgData name="Gangavva Yallakkanavar (Ganga Yallakkanavar)" userId="S::ganga.y@uipath.com::9ac96fde-8bba-4fe9-b222-89f229540d5b" providerId="AD" clId="Web-{73BED419-40AC-DEFD-9FB3-B3016B1C8A62}" dt="2023-11-08T13:03:42.851" v="137" actId="1076"/>
          <ac:spMkLst>
            <pc:docMk/>
            <pc:sldMk cId="862002760" sldId="838839973"/>
            <ac:spMk id="3" creationId="{7DB51CDE-11AB-325D-E160-9F5EF85918F2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336" v="111" actId="1076"/>
          <ac:spMkLst>
            <pc:docMk/>
            <pc:sldMk cId="862002760" sldId="838839973"/>
            <ac:spMk id="4" creationId="{885E9D99-F3C4-4566-AA2C-BDF7CDF06BAB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023" v="140" actId="1076"/>
          <ac:spMkLst>
            <pc:docMk/>
            <pc:sldMk cId="862002760" sldId="838839973"/>
            <ac:spMk id="8" creationId="{EA2DCF90-C1ED-5AED-F5FA-992722934C64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539" v="149" actId="1076"/>
          <ac:spMkLst>
            <pc:docMk/>
            <pc:sldMk cId="862002760" sldId="838839973"/>
            <ac:spMk id="11" creationId="{56EAE01B-FD01-E3A8-E617-B0925EF6F5DD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195" v="143" actId="1076"/>
          <ac:spMkLst>
            <pc:docMk/>
            <pc:sldMk cId="862002760" sldId="838839973"/>
            <ac:spMk id="13" creationId="{F7022C9D-B202-C524-9CF4-ADC5067FA287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601" v="150" actId="1076"/>
          <ac:spMkLst>
            <pc:docMk/>
            <pc:sldMk cId="862002760" sldId="838839973"/>
            <ac:spMk id="18" creationId="{9C5C27D8-CDD2-68C7-39AC-ED1001D57414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461" v="148" actId="1076"/>
          <ac:spMkLst>
            <pc:docMk/>
            <pc:sldMk cId="862002760" sldId="838839973"/>
            <ac:spMk id="21" creationId="{F593BEDF-A59E-7192-B73F-FD1081882E1A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554" v="115" actId="1076"/>
          <ac:spMkLst>
            <pc:docMk/>
            <pc:sldMk cId="862002760" sldId="838839973"/>
            <ac:spMk id="23" creationId="{A30CC9BC-5DA6-FC2C-C658-345CDFA6D526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711" v="152" actId="1076"/>
          <ac:spMkLst>
            <pc:docMk/>
            <pc:sldMk cId="862002760" sldId="838839973"/>
            <ac:spMk id="25" creationId="{2D7A9AC2-1944-ED37-EA36-3407058B9F07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679" v="117" actId="1076"/>
          <ac:spMkLst>
            <pc:docMk/>
            <pc:sldMk cId="862002760" sldId="838839973"/>
            <ac:spMk id="28" creationId="{6CDCD3A5-00C0-9799-1459-56DC5EB97611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2.086" v="124" actId="1076"/>
          <ac:spMkLst>
            <pc:docMk/>
            <pc:sldMk cId="862002760" sldId="838839973"/>
            <ac:spMk id="31" creationId="{B617500F-520D-7B2B-FCEA-ADF0E2E8CCFD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836" v="154" actId="1076"/>
          <ac:spMkLst>
            <pc:docMk/>
            <pc:sldMk cId="862002760" sldId="838839973"/>
            <ac:spMk id="35" creationId="{57FF0F56-B96A-7C2D-4776-D6FF99BA6909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898" v="155" actId="1076"/>
          <ac:spMkLst>
            <pc:docMk/>
            <pc:sldMk cId="862002760" sldId="838839973"/>
            <ac:spMk id="43" creationId="{4583CE87-CC4A-A240-6064-01B6FFE838D3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4:05.289" v="161" actId="1076"/>
          <ac:spMkLst>
            <pc:docMk/>
            <pc:sldMk cId="862002760" sldId="838839973"/>
            <ac:spMk id="45" creationId="{E57E5F05-0805-CC47-B4F9-6B67287361C3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914" v="121" actId="1076"/>
          <ac:spMkLst>
            <pc:docMk/>
            <pc:sldMk cId="862002760" sldId="838839973"/>
            <ac:spMk id="47" creationId="{2B165A8C-67EF-AA54-59A5-28254E6569E6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961" v="122" actId="1076"/>
          <ac:spMkLst>
            <pc:docMk/>
            <pc:sldMk cId="862002760" sldId="838839973"/>
            <ac:spMk id="48" creationId="{0AC6560F-3AE4-463F-2C6B-CB25ABBA4388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3.961" v="156" actId="1076"/>
          <ac:spMkLst>
            <pc:docMk/>
            <pc:sldMk cId="862002760" sldId="838839973"/>
            <ac:spMk id="52" creationId="{BC57FA41-0473-92ED-D565-A76C40293B34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4.023" v="157" actId="1076"/>
          <ac:spMkLst>
            <pc:docMk/>
            <pc:sldMk cId="862002760" sldId="838839973"/>
            <ac:spMk id="53" creationId="{06556E42-72DC-170A-0762-982982AA1C0D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1.445" v="113" actId="1076"/>
          <ac:spMkLst>
            <pc:docMk/>
            <pc:sldMk cId="862002760" sldId="838839973"/>
            <ac:spMk id="62" creationId="{083701D8-FF5C-C246-9DA0-32A4E3951B13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2.664" v="134" actId="1076"/>
          <ac:spMkLst>
            <pc:docMk/>
            <pc:sldMk cId="862002760" sldId="838839973"/>
            <ac:spMk id="91" creationId="{25D12DFD-A294-1388-5A30-3FBD22D0C5C0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2.726" v="135" actId="1076"/>
          <ac:spMkLst>
            <pc:docMk/>
            <pc:sldMk cId="862002760" sldId="838839973"/>
            <ac:spMk id="92" creationId="{8BDE8B34-6BD2-396B-3157-990994B7E8E7}"/>
          </ac:spMkLst>
        </pc:spChg>
        <pc:spChg chg="mod">
          <ac:chgData name="Gangavva Yallakkanavar (Ganga Yallakkanavar)" userId="S::ganga.y@uipath.com::9ac96fde-8bba-4fe9-b222-89f229540d5b" providerId="AD" clId="Web-{73BED419-40AC-DEFD-9FB3-B3016B1C8A62}" dt="2023-11-08T13:03:42.789" v="136" actId="1076"/>
          <ac:spMkLst>
            <pc:docMk/>
            <pc:sldMk cId="862002760" sldId="838839973"/>
            <ac:spMk id="93" creationId="{C19F4B0D-19C7-F7C8-D530-EFB265409680}"/>
          </ac:spMkLst>
        </pc:spChg>
        <pc:graphicFrameChg chg="mod">
          <ac:chgData name="Gangavva Yallakkanavar (Ganga Yallakkanavar)" userId="S::ganga.y@uipath.com::9ac96fde-8bba-4fe9-b222-89f229540d5b" providerId="AD" clId="Web-{73BED419-40AC-DEFD-9FB3-B3016B1C8A62}" dt="2023-11-08T13:04:02.164" v="160" actId="1076"/>
          <ac:graphicFrameMkLst>
            <pc:docMk/>
            <pc:sldMk cId="862002760" sldId="838839973"/>
            <ac:graphicFrameMk id="20" creationId="{1E5E9153-9486-AD9F-F30A-1918D19D3C56}"/>
          </ac:graphicFrameMkLst>
        </pc:graphicFrameChg>
        <pc:graphicFrameChg chg="del">
          <ac:chgData name="Gangavva Yallakkanavar (Ganga Yallakkanavar)" userId="S::ganga.y@uipath.com::9ac96fde-8bba-4fe9-b222-89f229540d5b" providerId="AD" clId="Web-{73BED419-40AC-DEFD-9FB3-B3016B1C8A62}" dt="2023-11-08T13:03:50.851" v="159"/>
          <ac:graphicFrameMkLst>
            <pc:docMk/>
            <pc:sldMk cId="862002760" sldId="838839973"/>
            <ac:graphicFrameMk id="22" creationId="{E85C325F-9C16-7260-CCC6-654405AACEF7}"/>
          </ac:graphicFrameMkLst>
        </pc:graphicFrameChg>
        <pc:graphicFrameChg chg="mod modGraphic">
          <ac:chgData name="Gangavva Yallakkanavar (Ganga Yallakkanavar)" userId="S::ganga.y@uipath.com::9ac96fde-8bba-4fe9-b222-89f229540d5b" providerId="AD" clId="Web-{73BED419-40AC-DEFD-9FB3-B3016B1C8A62}" dt="2023-11-08T13:04:17.212" v="162" actId="1076"/>
          <ac:graphicFrameMkLst>
            <pc:docMk/>
            <pc:sldMk cId="862002760" sldId="838839973"/>
            <ac:graphicFrameMk id="46" creationId="{5BBD3CF5-D4CC-5446-804A-5F2EB6D4AC1A}"/>
          </ac:graphicFrameMkLst>
        </pc:graphicFrameChg>
        <pc:picChg chg="mod">
          <ac:chgData name="Gangavva Yallakkanavar (Ganga Yallakkanavar)" userId="S::ganga.y@uipath.com::9ac96fde-8bba-4fe9-b222-89f229540d5b" providerId="AD" clId="Web-{73BED419-40AC-DEFD-9FB3-B3016B1C8A62}" dt="2023-11-08T13:03:43.289" v="145" actId="1076"/>
          <ac:picMkLst>
            <pc:docMk/>
            <pc:sldMk cId="862002760" sldId="838839973"/>
            <ac:picMk id="14" creationId="{AD35CB1C-8599-ABD5-3FC6-BB99F9773CD6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3.351" v="146" actId="1076"/>
          <ac:picMkLst>
            <pc:docMk/>
            <pc:sldMk cId="862002760" sldId="838839973"/>
            <ac:picMk id="15" creationId="{7FD53C9B-0E84-9139-7DFC-F8AAC92B9323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3.398" v="147" actId="1076"/>
          <ac:picMkLst>
            <pc:docMk/>
            <pc:sldMk cId="862002760" sldId="838839973"/>
            <ac:picMk id="17" creationId="{BA81DF93-8657-C0BE-1562-7ACB4D770306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242" v="127" actId="1076"/>
          <ac:picMkLst>
            <pc:docMk/>
            <pc:sldMk cId="862002760" sldId="838839973"/>
            <ac:picMk id="40" creationId="{88E79A66-1112-4EC2-F204-A2B12E16472D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304" v="128" actId="1076"/>
          <ac:picMkLst>
            <pc:docMk/>
            <pc:sldMk cId="862002760" sldId="838839973"/>
            <ac:picMk id="41" creationId="{C0861286-DC5A-E432-8346-77ACCD7BACF1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429" v="130" actId="1076"/>
          <ac:picMkLst>
            <pc:docMk/>
            <pc:sldMk cId="862002760" sldId="838839973"/>
            <ac:picMk id="49" creationId="{0D974ADD-1767-2FDB-14B9-5736845962AB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492" v="131" actId="1076"/>
          <ac:picMkLst>
            <pc:docMk/>
            <pc:sldMk cId="862002760" sldId="838839973"/>
            <ac:picMk id="51" creationId="{6935251E-92F7-BDE1-701B-55C19CA81864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554" v="132" actId="1076"/>
          <ac:picMkLst>
            <pc:docMk/>
            <pc:sldMk cId="862002760" sldId="838839973"/>
            <ac:picMk id="85" creationId="{37F4F35E-1300-489D-3E18-E4B1CE141844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2.601" v="133" actId="1076"/>
          <ac:picMkLst>
            <pc:docMk/>
            <pc:sldMk cId="862002760" sldId="838839973"/>
            <ac:picMk id="87" creationId="{1375DF94-2EB4-C31F-7A56-68F30BA33C05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1.726" v="118" actId="1076"/>
          <ac:picMkLst>
            <pc:docMk/>
            <pc:sldMk cId="862002760" sldId="838839973"/>
            <ac:picMk id="88" creationId="{A6F30510-64E0-7878-3A99-3CA7C43E3272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1.789" v="119" actId="1076"/>
          <ac:picMkLst>
            <pc:docMk/>
            <pc:sldMk cId="862002760" sldId="838839973"/>
            <ac:picMk id="90" creationId="{3412BE55-1181-C31C-36C5-0AEB792F10F4}"/>
          </ac:picMkLst>
        </pc:picChg>
        <pc:picChg chg="mod">
          <ac:chgData name="Gangavva Yallakkanavar (Ganga Yallakkanavar)" userId="S::ganga.y@uipath.com::9ac96fde-8bba-4fe9-b222-89f229540d5b" providerId="AD" clId="Web-{73BED419-40AC-DEFD-9FB3-B3016B1C8A62}" dt="2023-11-08T13:03:41.507" v="114" actId="1076"/>
          <ac:picMkLst>
            <pc:docMk/>
            <pc:sldMk cId="862002760" sldId="838839973"/>
            <ac:picMk id="151" creationId="{30F5738D-8D78-46B7-B922-7FF4D1EF4CB2}"/>
          </ac:picMkLst>
        </pc:picChg>
        <pc:cxnChg chg="mod">
          <ac:chgData name="Gangavva Yallakkanavar (Ganga Yallakkanavar)" userId="S::ganga.y@uipath.com::9ac96fde-8bba-4fe9-b222-89f229540d5b" providerId="AD" clId="Web-{73BED419-40AC-DEFD-9FB3-B3016B1C8A62}" dt="2023-11-08T13:03:42.961" v="139" actId="1076"/>
          <ac:cxnSpMkLst>
            <pc:docMk/>
            <pc:sldMk cId="862002760" sldId="838839973"/>
            <ac:cxnSpMk id="6" creationId="{63DE11C0-8245-B323-65BA-D87580733226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023" v="123" actId="1076"/>
          <ac:cxnSpMkLst>
            <pc:docMk/>
            <pc:sldMk cId="862002760" sldId="838839973"/>
            <ac:cxnSpMk id="7" creationId="{D86DBCBA-4D16-2FCA-73CE-F3BC521AA1DD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367" v="129" actId="1076"/>
          <ac:cxnSpMkLst>
            <pc:docMk/>
            <pc:sldMk cId="862002760" sldId="838839973"/>
            <ac:cxnSpMk id="9" creationId="{810CB733-C256-D7F0-BCEF-C20FAA0D53A8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132" v="142" actId="1076"/>
          <ac:cxnSpMkLst>
            <pc:docMk/>
            <pc:sldMk cId="862002760" sldId="838839973"/>
            <ac:cxnSpMk id="10" creationId="{390ECD05-6566-E1F5-F861-A9743D38AECB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1.617" v="116" actId="1076"/>
          <ac:cxnSpMkLst>
            <pc:docMk/>
            <pc:sldMk cId="862002760" sldId="838839973"/>
            <ac:cxnSpMk id="26" creationId="{393EB78E-2D43-2308-D09E-B875DA2A8D21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898" v="138" actId="1076"/>
          <ac:cxnSpMkLst>
            <pc:docMk/>
            <pc:sldMk cId="862002760" sldId="838839973"/>
            <ac:cxnSpMk id="29" creationId="{B695BC21-4D24-CB15-0A62-59B3E204B1D9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132" v="125" actId="1076"/>
          <ac:cxnSpMkLst>
            <pc:docMk/>
            <pc:sldMk cId="862002760" sldId="838839973"/>
            <ac:cxnSpMk id="32" creationId="{C9652317-94A1-8BC1-3FDE-0AE0A85618E6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2.195" v="126" actId="1076"/>
          <ac:cxnSpMkLst>
            <pc:docMk/>
            <pc:sldMk cId="862002760" sldId="838839973"/>
            <ac:cxnSpMk id="33" creationId="{B79DAA35-C8CA-64A5-2741-C78A07EDE455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664" v="151" actId="1076"/>
          <ac:cxnSpMkLst>
            <pc:docMk/>
            <pc:sldMk cId="862002760" sldId="838839973"/>
            <ac:cxnSpMk id="34" creationId="{71422CD3-E7EA-6C64-9279-CBCA3ED5FDEB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1.851" v="120" actId="1076"/>
          <ac:cxnSpMkLst>
            <pc:docMk/>
            <pc:sldMk cId="862002760" sldId="838839973"/>
            <ac:cxnSpMk id="36" creationId="{1B0771FB-1B0E-C0C5-4A2B-BAAE83FAA6A4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086" v="141" actId="1076"/>
          <ac:cxnSpMkLst>
            <pc:docMk/>
            <pc:sldMk cId="862002760" sldId="838839973"/>
            <ac:cxnSpMk id="42" creationId="{98450AA0-B39B-179F-1706-09A322EA2DFA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242" v="144" actId="1076"/>
          <ac:cxnSpMkLst>
            <pc:docMk/>
            <pc:sldMk cId="862002760" sldId="838839973"/>
            <ac:cxnSpMk id="50" creationId="{BE161264-8019-85C2-563E-D2E89BC11D35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3.773" v="153" actId="1076"/>
          <ac:cxnSpMkLst>
            <pc:docMk/>
            <pc:sldMk cId="862002760" sldId="838839973"/>
            <ac:cxnSpMk id="55" creationId="{D81BA5B1-84D7-4496-DE37-EE64D2EA45CF}"/>
          </ac:cxnSpMkLst>
        </pc:cxnChg>
        <pc:cxnChg chg="mod">
          <ac:chgData name="Gangavva Yallakkanavar (Ganga Yallakkanavar)" userId="S::ganga.y@uipath.com::9ac96fde-8bba-4fe9-b222-89f229540d5b" providerId="AD" clId="Web-{73BED419-40AC-DEFD-9FB3-B3016B1C8A62}" dt="2023-11-08T13:03:41.398" v="112" actId="1076"/>
          <ac:cxnSpMkLst>
            <pc:docMk/>
            <pc:sldMk cId="862002760" sldId="838839973"/>
            <ac:cxnSpMk id="61" creationId="{32CF633F-6E62-9645-842A-20771743B843}"/>
          </ac:cxnSpMkLst>
        </pc:cxnChg>
      </pc:sldChg>
    </pc:docChg>
  </pc:docChgLst>
  <pc:docChgLst>
    <pc:chgData name="Gangavva Yallakkanavar (Ganga Yallakkanavar)" userId="S::ganga.y@uipath.com::9ac96fde-8bba-4fe9-b222-89f229540d5b" providerId="AD" clId="Web-{C443A36F-0A71-CA83-5EFA-2E812FAFE82B}"/>
    <pc:docChg chg="modSld">
      <pc:chgData name="Gangavva Yallakkanavar (Ganga Yallakkanavar)" userId="S::ganga.y@uipath.com::9ac96fde-8bba-4fe9-b222-89f229540d5b" providerId="AD" clId="Web-{C443A36F-0A71-CA83-5EFA-2E812FAFE82B}" dt="2023-11-02T12:22:52.462" v="2" actId="1076"/>
      <pc:docMkLst>
        <pc:docMk/>
      </pc:docMkLst>
      <pc:sldChg chg="modSp">
        <pc:chgData name="Gangavva Yallakkanavar (Ganga Yallakkanavar)" userId="S::ganga.y@uipath.com::9ac96fde-8bba-4fe9-b222-89f229540d5b" providerId="AD" clId="Web-{C443A36F-0A71-CA83-5EFA-2E812FAFE82B}" dt="2023-11-02T12:22:52.462" v="2" actId="1076"/>
        <pc:sldMkLst>
          <pc:docMk/>
          <pc:sldMk cId="862002760" sldId="838839973"/>
        </pc:sldMkLst>
        <pc:graphicFrameChg chg="modGraphic">
          <ac:chgData name="Gangavva Yallakkanavar (Ganga Yallakkanavar)" userId="S::ganga.y@uipath.com::9ac96fde-8bba-4fe9-b222-89f229540d5b" providerId="AD" clId="Web-{C443A36F-0A71-CA83-5EFA-2E812FAFE82B}" dt="2023-11-02T12:22:23.102" v="0"/>
          <ac:graphicFrameMkLst>
            <pc:docMk/>
            <pc:sldMk cId="862002760" sldId="838839973"/>
            <ac:graphicFrameMk id="46" creationId="{5BBD3CF5-D4CC-5446-804A-5F2EB6D4AC1A}"/>
          </ac:graphicFrameMkLst>
        </pc:graphicFrameChg>
        <pc:cxnChg chg="mod">
          <ac:chgData name="Gangavva Yallakkanavar (Ganga Yallakkanavar)" userId="S::ganga.y@uipath.com::9ac96fde-8bba-4fe9-b222-89f229540d5b" providerId="AD" clId="Web-{C443A36F-0A71-CA83-5EFA-2E812FAFE82B}" dt="2023-11-02T12:22:52.462" v="2" actId="1076"/>
          <ac:cxnSpMkLst>
            <pc:docMk/>
            <pc:sldMk cId="862002760" sldId="838839973"/>
            <ac:cxnSpMk id="61" creationId="{32CF633F-6E62-9645-842A-20771743B843}"/>
          </ac:cxnSpMkLst>
        </pc:cxnChg>
      </pc:sldChg>
    </pc:docChg>
  </pc:docChgLst>
  <pc:docChgLst>
    <pc:chgData name="Constantin Dumitrascu" userId="S::constantin.dumitrascu@uipath.com::d5a04e42-d2b6-490b-a8b6-5cfe64a7afd3" providerId="AD" clId="Web-{EF787DCC-C14C-A787-5A61-F513CF1CB713}"/>
    <pc:docChg chg="modSld">
      <pc:chgData name="Constantin Dumitrascu" userId="S::constantin.dumitrascu@uipath.com::d5a04e42-d2b6-490b-a8b6-5cfe64a7afd3" providerId="AD" clId="Web-{EF787DCC-C14C-A787-5A61-F513CF1CB713}" dt="2023-10-23T14:14:22.980" v="0" actId="14100"/>
      <pc:docMkLst>
        <pc:docMk/>
      </pc:docMkLst>
      <pc:sldChg chg="modSp">
        <pc:chgData name="Constantin Dumitrascu" userId="S::constantin.dumitrascu@uipath.com::d5a04e42-d2b6-490b-a8b6-5cfe64a7afd3" providerId="AD" clId="Web-{EF787DCC-C14C-A787-5A61-F513CF1CB713}" dt="2023-10-23T14:14:22.980" v="0" actId="14100"/>
        <pc:sldMkLst>
          <pc:docMk/>
          <pc:sldMk cId="862002760" sldId="838839973"/>
        </pc:sldMkLst>
        <pc:spChg chg="mod">
          <ac:chgData name="Constantin Dumitrascu" userId="S::constantin.dumitrascu@uipath.com::d5a04e42-d2b6-490b-a8b6-5cfe64a7afd3" providerId="AD" clId="Web-{EF787DCC-C14C-A787-5A61-F513CF1CB713}" dt="2023-10-23T14:14:22.980" v="0" actId="14100"/>
          <ac:spMkLst>
            <pc:docMk/>
            <pc:sldMk cId="862002760" sldId="838839973"/>
            <ac:spMk id="2" creationId="{C7C9485B-5BB7-478D-ACFB-D7E58A23920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FB39D2-0CA7-487B-9640-5A6F8E080F4F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56CD4E0-6821-4441-B9B5-1DE0E0FDEE5A}">
      <dgm:prSet phldrT="[Text]" custT="1"/>
      <dgm:spPr>
        <a:solidFill>
          <a:srgbClr val="FA4616"/>
        </a:solidFill>
      </dgm:spPr>
      <dgm:t>
        <a:bodyPr/>
        <a:lstStyle/>
        <a:p>
          <a:r>
            <a:rPr lang="en-IN" sz="1050" b="1" dirty="0"/>
            <a:t>SCM</a:t>
          </a:r>
        </a:p>
      </dgm:t>
    </dgm:pt>
    <dgm:pt modelId="{42095699-7B06-4F16-9AA1-C17D926B89C9}" type="parTrans" cxnId="{F3E5F901-C3D3-4D82-812E-9330FDB2074B}">
      <dgm:prSet/>
      <dgm:spPr/>
      <dgm:t>
        <a:bodyPr/>
        <a:lstStyle/>
        <a:p>
          <a:endParaRPr lang="en-IN"/>
        </a:p>
      </dgm:t>
    </dgm:pt>
    <dgm:pt modelId="{1D7310E2-4115-4877-9D89-18F19B3B7DAA}" type="sibTrans" cxnId="{F3E5F901-C3D3-4D82-812E-9330FDB2074B}">
      <dgm:prSet/>
      <dgm:spPr/>
      <dgm:t>
        <a:bodyPr/>
        <a:lstStyle/>
        <a:p>
          <a:endParaRPr lang="en-IN"/>
        </a:p>
      </dgm:t>
    </dgm:pt>
    <dgm:pt modelId="{79CC11F8-2F0C-473D-A30A-DE8EF939E6A5}">
      <dgm:prSet phldrT="[Text]" custT="1"/>
      <dgm:spPr>
        <a:solidFill>
          <a:srgbClr val="F4A700"/>
        </a:solidFill>
      </dgm:spPr>
      <dgm:t>
        <a:bodyPr/>
        <a:lstStyle/>
        <a:p>
          <a:r>
            <a:rPr lang="en-IN" sz="1050" b="1" dirty="0"/>
            <a:t>Vendor Management</a:t>
          </a:r>
        </a:p>
      </dgm:t>
    </dgm:pt>
    <dgm:pt modelId="{E7A7471B-B59B-47F4-9652-D80B899395FC}" type="parTrans" cxnId="{17708417-27FC-4E0B-AAD2-A6C97C8DFE32}">
      <dgm:prSet/>
      <dgm:spPr/>
      <dgm:t>
        <a:bodyPr/>
        <a:lstStyle/>
        <a:p>
          <a:endParaRPr lang="en-IN"/>
        </a:p>
      </dgm:t>
    </dgm:pt>
    <dgm:pt modelId="{71B16A43-1E63-4066-B534-3EE5C3899139}" type="sibTrans" cxnId="{17708417-27FC-4E0B-AAD2-A6C97C8DFE32}">
      <dgm:prSet/>
      <dgm:spPr/>
      <dgm:t>
        <a:bodyPr/>
        <a:lstStyle/>
        <a:p>
          <a:endParaRPr lang="en-IN"/>
        </a:p>
      </dgm:t>
    </dgm:pt>
    <dgm:pt modelId="{74EE4636-6FB5-4CBB-B4BC-5501006F6BC8}" type="pres">
      <dgm:prSet presAssocID="{7FFB39D2-0CA7-487B-9640-5A6F8E080F4F}" presName="Name0" presStyleCnt="0">
        <dgm:presLayoutVars>
          <dgm:dir/>
          <dgm:resizeHandles val="exact"/>
        </dgm:presLayoutVars>
      </dgm:prSet>
      <dgm:spPr/>
    </dgm:pt>
    <dgm:pt modelId="{777D230D-9F8F-4E90-828A-3BD049D3B958}" type="pres">
      <dgm:prSet presAssocID="{256CD4E0-6821-4441-B9B5-1DE0E0FDEE5A}" presName="parTxOnly" presStyleLbl="node1" presStyleIdx="0" presStyleCnt="2" custLinFactNeighborX="-7713" custLinFactNeighborY="-2987">
        <dgm:presLayoutVars>
          <dgm:bulletEnabled val="1"/>
        </dgm:presLayoutVars>
      </dgm:prSet>
      <dgm:spPr/>
    </dgm:pt>
    <dgm:pt modelId="{C1069C23-4513-4864-94C5-590606D9EF90}" type="pres">
      <dgm:prSet presAssocID="{1D7310E2-4115-4877-9D89-18F19B3B7DAA}" presName="parSpace" presStyleCnt="0"/>
      <dgm:spPr/>
    </dgm:pt>
    <dgm:pt modelId="{F63ECEDD-DEC3-492B-8479-8646E3A8E0D6}" type="pres">
      <dgm:prSet presAssocID="{79CC11F8-2F0C-473D-A30A-DE8EF939E6A5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F3E5F901-C3D3-4D82-812E-9330FDB2074B}" srcId="{7FFB39D2-0CA7-487B-9640-5A6F8E080F4F}" destId="{256CD4E0-6821-4441-B9B5-1DE0E0FDEE5A}" srcOrd="0" destOrd="0" parTransId="{42095699-7B06-4F16-9AA1-C17D926B89C9}" sibTransId="{1D7310E2-4115-4877-9D89-18F19B3B7DAA}"/>
    <dgm:cxn modelId="{17708417-27FC-4E0B-AAD2-A6C97C8DFE32}" srcId="{7FFB39D2-0CA7-487B-9640-5A6F8E080F4F}" destId="{79CC11F8-2F0C-473D-A30A-DE8EF939E6A5}" srcOrd="1" destOrd="0" parTransId="{E7A7471B-B59B-47F4-9652-D80B899395FC}" sibTransId="{71B16A43-1E63-4066-B534-3EE5C3899139}"/>
    <dgm:cxn modelId="{29789977-EE3A-4A2A-82C1-DA784A0EFEA1}" type="presOf" srcId="{79CC11F8-2F0C-473D-A30A-DE8EF939E6A5}" destId="{F63ECEDD-DEC3-492B-8479-8646E3A8E0D6}" srcOrd="0" destOrd="0" presId="urn:microsoft.com/office/officeart/2005/8/layout/hChevron3"/>
    <dgm:cxn modelId="{64C32AB7-F83F-4407-B2CC-008E15C25E74}" type="presOf" srcId="{256CD4E0-6821-4441-B9B5-1DE0E0FDEE5A}" destId="{777D230D-9F8F-4E90-828A-3BD049D3B958}" srcOrd="0" destOrd="0" presId="urn:microsoft.com/office/officeart/2005/8/layout/hChevron3"/>
    <dgm:cxn modelId="{5D355CED-AF38-4C71-BA03-B3716635CE62}" type="presOf" srcId="{7FFB39D2-0CA7-487B-9640-5A6F8E080F4F}" destId="{74EE4636-6FB5-4CBB-B4BC-5501006F6BC8}" srcOrd="0" destOrd="0" presId="urn:microsoft.com/office/officeart/2005/8/layout/hChevron3"/>
    <dgm:cxn modelId="{6A3E462E-D049-4F3A-8172-DD690118D42C}" type="presParOf" srcId="{74EE4636-6FB5-4CBB-B4BC-5501006F6BC8}" destId="{777D230D-9F8F-4E90-828A-3BD049D3B958}" srcOrd="0" destOrd="0" presId="urn:microsoft.com/office/officeart/2005/8/layout/hChevron3"/>
    <dgm:cxn modelId="{29644495-FCEB-40C8-A352-6E956BCCCB82}" type="presParOf" srcId="{74EE4636-6FB5-4CBB-B4BC-5501006F6BC8}" destId="{C1069C23-4513-4864-94C5-590606D9EF90}" srcOrd="1" destOrd="0" presId="urn:microsoft.com/office/officeart/2005/8/layout/hChevron3"/>
    <dgm:cxn modelId="{963D2236-9909-48DC-9EB5-81C4B25045B9}" type="presParOf" srcId="{74EE4636-6FB5-4CBB-B4BC-5501006F6BC8}" destId="{F63ECEDD-DEC3-492B-8479-8646E3A8E0D6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D230D-9F8F-4E90-828A-3BD049D3B958}">
      <dsp:nvSpPr>
        <dsp:cNvPr id="0" name=""/>
        <dsp:cNvSpPr/>
      </dsp:nvSpPr>
      <dsp:spPr>
        <a:xfrm>
          <a:off x="0" y="0"/>
          <a:ext cx="1839924" cy="342126"/>
        </a:xfrm>
        <a:prstGeom prst="homePlate">
          <a:avLst/>
        </a:prstGeom>
        <a:solidFill>
          <a:srgbClr val="FA461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kern="1200" dirty="0"/>
            <a:t>SCM</a:t>
          </a:r>
        </a:p>
      </dsp:txBody>
      <dsp:txXfrm>
        <a:off x="0" y="0"/>
        <a:ext cx="1754393" cy="342126"/>
      </dsp:txXfrm>
    </dsp:sp>
    <dsp:sp modelId="{F63ECEDD-DEC3-492B-8479-8646E3A8E0D6}">
      <dsp:nvSpPr>
        <dsp:cNvPr id="0" name=""/>
        <dsp:cNvSpPr/>
      </dsp:nvSpPr>
      <dsp:spPr>
        <a:xfrm>
          <a:off x="1474531" y="0"/>
          <a:ext cx="1839924" cy="342126"/>
        </a:xfrm>
        <a:prstGeom prst="chevron">
          <a:avLst/>
        </a:prstGeom>
        <a:solidFill>
          <a:srgbClr val="F4A7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50" b="1" kern="1200" dirty="0"/>
            <a:t>Vendor Management</a:t>
          </a:r>
        </a:p>
      </dsp:txBody>
      <dsp:txXfrm>
        <a:off x="1645594" y="0"/>
        <a:ext cx="1497798" cy="342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88744-0DAD-4EB0-9EE7-F00B852CA6D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6F935-F6E8-40D3-B9AA-D2A3F058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7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pPr algn="r"/>
              <a:t>1</a:t>
            </a:fld>
            <a:endParaRPr lang="en-US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50828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DAF349EE-15E0-4D63-402B-3D4B0E568C05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E45662-DAF0-B5F7-2F10-FFA8038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71FA59-CA6F-590D-00FF-C401CE55EC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064ED6-9387-324C-0004-695EF52C66D5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0D74-2933-36CD-BE03-671857424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07CC2B-8786-1E0C-9008-7A4952697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C9B18B6F-DABA-200C-EADD-EA6C0999AC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98839" y="3020682"/>
            <a:ext cx="3070707" cy="2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0861A707-8FAA-785C-AF5A-B10408CFA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A2CF16-F856-9E39-B817-6EFFB84D24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F9D4E-FB24-2390-3DF7-EA465F01C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814365-5E6E-0C9E-EDFB-C1319C13FC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8" y="1169557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8FCFCE-1BD2-D0D2-E859-B29857E195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8" y="1956883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245ABF2-28DD-3436-1D35-EF0040C190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407DA8-97BF-C5B8-C9B7-283F8DD1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671432-83C9-2265-B602-7B98C37C1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2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6"/>
            <a:ext cx="7021753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0" y="2000250"/>
            <a:ext cx="7022275" cy="2162799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 dirty="0"/>
              <a:t>Click icon to add picture</a:t>
            </a:r>
            <a:endParaRPr lang="en-PH" dirty="0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65CB8154-9C86-4F81-8743-8A30D05A9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4004" y="3564458"/>
            <a:ext cx="166732" cy="598591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10806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6"/>
            <a:ext cx="7021753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6709" y="2000250"/>
            <a:ext cx="7176098" cy="2162799"/>
          </a:xfrm>
        </p:spPr>
        <p:txBody>
          <a:bodyPr anchor="b"/>
          <a:lstStyle>
            <a:lvl1pPr marL="137155" indent="-137155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1037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07" y="2565127"/>
            <a:ext cx="3632851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0567" y="2565127"/>
            <a:ext cx="3630866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9638" y="2565127"/>
            <a:ext cx="3632853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8597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101" y="2523099"/>
            <a:ext cx="2722089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4696" y="2523099"/>
            <a:ext cx="2720601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6805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0401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097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1100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73564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6027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1100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73564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66027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5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101" y="1322388"/>
            <a:ext cx="11429799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7209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7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637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topi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7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B46E7-C3DC-F99A-2DC4-CBDBAB10270F}"/>
              </a:ext>
            </a:extLst>
          </p:cNvPr>
          <p:cNvCxnSpPr>
            <a:cxnSpLocks/>
          </p:cNvCxnSpPr>
          <p:nvPr userDrawn="1"/>
        </p:nvCxnSpPr>
        <p:spPr>
          <a:xfrm>
            <a:off x="6451694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70D2BB-912B-993E-AB13-F9254873DC07}"/>
              </a:ext>
            </a:extLst>
          </p:cNvPr>
          <p:cNvCxnSpPr>
            <a:cxnSpLocks/>
          </p:cNvCxnSpPr>
          <p:nvPr userDrawn="1"/>
        </p:nvCxnSpPr>
        <p:spPr>
          <a:xfrm>
            <a:off x="6451694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2474F5-D166-8D03-E024-D481EF45D854}"/>
              </a:ext>
            </a:extLst>
          </p:cNvPr>
          <p:cNvCxnSpPr>
            <a:cxnSpLocks/>
          </p:cNvCxnSpPr>
          <p:nvPr userDrawn="1"/>
        </p:nvCxnSpPr>
        <p:spPr>
          <a:xfrm>
            <a:off x="6451694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3357B74-1A88-6107-B4C5-9E91F2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45804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EF541D6-63C4-2D3F-B51B-AF4EEE0953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45804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835CA98-1CB0-6524-967E-40C1B496A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5804" y="4363077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3D88035-1F51-5D78-78FD-B40F6A5F5B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45804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 dirty="0"/>
              <a:t>Lorum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rempore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nonsed</a:t>
            </a:r>
            <a:endParaRPr lang="en-US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905CBDF-315E-ACA6-920F-C1D030DA2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1694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2DCAD-35ED-3366-3AA5-D629ECD44E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1694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E69B4E3-D925-2FF5-D9CE-D19D21314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1694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C612C77-9C64-863B-FC3E-404320C84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1694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0935EE-315F-CC72-C3F8-F69C5FE6D0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795" y="1549400"/>
            <a:ext cx="0" cy="466090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928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A8EB8489-5004-D11B-4ADC-FB8EC28B2A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81100" y="1322388"/>
            <a:ext cx="11431390" cy="4887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54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C795E2C7-2480-AF84-5352-DC0544D19F29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E31830-24C9-FD14-C2B8-6C5E7CAA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5CC6D0C-2F94-7BEB-DC67-21D0FBBA8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596B23-50C7-51BE-557E-C3757D06CEB3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81E19B-60BF-BCEF-FC48-D2529F23B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EA3B92-7037-D9B9-E647-220FA7318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2AC47-F85A-89C4-00A3-54815130D5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1204150">
            <a:off x="5930857" y="2387599"/>
            <a:ext cx="3471146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92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A123-6AA8-395D-1054-49EADE7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6C03-C11F-4C2A-6BC1-77008E8367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100" y="1322388"/>
            <a:ext cx="11432978" cy="167994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703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8" name="Left Bracket 137">
            <a:extLst>
              <a:ext uri="{FF2B5EF4-FFF2-40B4-BE49-F238E27FC236}">
                <a16:creationId xmlns:a16="http://schemas.microsoft.com/office/drawing/2014/main" id="{1D3F1DDB-8813-46C4-9961-B51CB768D937}"/>
              </a:ext>
            </a:extLst>
          </p:cNvPr>
          <p:cNvSpPr/>
          <p:nvPr userDrawn="1"/>
        </p:nvSpPr>
        <p:spPr>
          <a:xfrm flipH="1">
            <a:off x="-6" y="1276793"/>
            <a:ext cx="3713000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CD39AA-2835-6FAF-D6EA-5C8DE1D7D2F4}"/>
              </a:ext>
            </a:extLst>
          </p:cNvPr>
          <p:cNvSpPr txBox="1"/>
          <p:nvPr userDrawn="1"/>
        </p:nvSpPr>
        <p:spPr>
          <a:xfrm>
            <a:off x="2068933" y="2580874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B8D328-77C0-A0F1-CF9A-CB8B7D91B557}"/>
              </a:ext>
            </a:extLst>
          </p:cNvPr>
          <p:cNvSpPr txBox="1"/>
          <p:nvPr userDrawn="1"/>
        </p:nvSpPr>
        <p:spPr>
          <a:xfrm>
            <a:off x="696868" y="2580874"/>
            <a:ext cx="961403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45B77-9DDE-8770-ACE3-7EC07F16F55C}"/>
              </a:ext>
            </a:extLst>
          </p:cNvPr>
          <p:cNvSpPr txBox="1"/>
          <p:nvPr userDrawn="1"/>
        </p:nvSpPr>
        <p:spPr>
          <a:xfrm>
            <a:off x="82265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74F695-9C50-96D0-20FB-B24ED1628B9B}"/>
              </a:ext>
            </a:extLst>
          </p:cNvPr>
          <p:cNvSpPr txBox="1"/>
          <p:nvPr userDrawn="1"/>
        </p:nvSpPr>
        <p:spPr>
          <a:xfrm>
            <a:off x="2478824" y="1756658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3751B-EABB-FCEA-6145-420C8CEF5CEC}"/>
              </a:ext>
            </a:extLst>
          </p:cNvPr>
          <p:cNvSpPr txBox="1"/>
          <p:nvPr userDrawn="1"/>
        </p:nvSpPr>
        <p:spPr>
          <a:xfrm>
            <a:off x="381100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E5F58D9-DD0E-0787-B47E-52DC21686AB0}"/>
              </a:ext>
            </a:extLst>
          </p:cNvPr>
          <p:cNvSpPr txBox="1"/>
          <p:nvPr userDrawn="1"/>
        </p:nvSpPr>
        <p:spPr>
          <a:xfrm>
            <a:off x="381100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B5E095C-8508-68B1-853A-588E478F58B3}"/>
              </a:ext>
            </a:extLst>
          </p:cNvPr>
          <p:cNvSpPr txBox="1"/>
          <p:nvPr userDrawn="1"/>
        </p:nvSpPr>
        <p:spPr>
          <a:xfrm>
            <a:off x="38110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C804E49-03A6-D38D-87E1-D837A637FF3D}"/>
              </a:ext>
            </a:extLst>
          </p:cNvPr>
          <p:cNvSpPr txBox="1"/>
          <p:nvPr userDrawn="1"/>
        </p:nvSpPr>
        <p:spPr>
          <a:xfrm>
            <a:off x="38110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C75329D-89E6-43A2-BA4E-EA17DF19A7E8}"/>
              </a:ext>
            </a:extLst>
          </p:cNvPr>
          <p:cNvSpPr txBox="1"/>
          <p:nvPr userDrawn="1"/>
        </p:nvSpPr>
        <p:spPr>
          <a:xfrm>
            <a:off x="1095872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E5D221-28BF-9B40-6F93-E882AE256B37}"/>
              </a:ext>
            </a:extLst>
          </p:cNvPr>
          <p:cNvSpPr txBox="1"/>
          <p:nvPr userDrawn="1"/>
        </p:nvSpPr>
        <p:spPr>
          <a:xfrm>
            <a:off x="1095872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CC8AF7-D84F-D89F-1F3E-AD49A78239F4}"/>
              </a:ext>
            </a:extLst>
          </p:cNvPr>
          <p:cNvSpPr txBox="1"/>
          <p:nvPr userDrawn="1"/>
        </p:nvSpPr>
        <p:spPr>
          <a:xfrm>
            <a:off x="109587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31AEF90-A264-E0F7-A191-3FF4FAA7F787}"/>
              </a:ext>
            </a:extLst>
          </p:cNvPr>
          <p:cNvSpPr txBox="1"/>
          <p:nvPr userDrawn="1"/>
        </p:nvSpPr>
        <p:spPr>
          <a:xfrm>
            <a:off x="1095872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312F7C1-B38C-BCA0-6514-0B9264B757B2}"/>
              </a:ext>
            </a:extLst>
          </p:cNvPr>
          <p:cNvSpPr txBox="1"/>
          <p:nvPr userDrawn="1"/>
        </p:nvSpPr>
        <p:spPr>
          <a:xfrm>
            <a:off x="1810643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37EE03-F30E-F95E-C889-53F42A46B338}"/>
              </a:ext>
            </a:extLst>
          </p:cNvPr>
          <p:cNvSpPr txBox="1"/>
          <p:nvPr userDrawn="1"/>
        </p:nvSpPr>
        <p:spPr>
          <a:xfrm>
            <a:off x="1810643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591632-466F-6DCC-3884-B389C0B40EC1}"/>
              </a:ext>
            </a:extLst>
          </p:cNvPr>
          <p:cNvSpPr txBox="1"/>
          <p:nvPr userDrawn="1"/>
        </p:nvSpPr>
        <p:spPr>
          <a:xfrm>
            <a:off x="181064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B9C655-B2A1-D5C8-3966-666701A09799}"/>
              </a:ext>
            </a:extLst>
          </p:cNvPr>
          <p:cNvSpPr txBox="1"/>
          <p:nvPr userDrawn="1"/>
        </p:nvSpPr>
        <p:spPr>
          <a:xfrm>
            <a:off x="1810643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83FD2D-2E1E-D092-2491-012CD11DF8A4}"/>
              </a:ext>
            </a:extLst>
          </p:cNvPr>
          <p:cNvSpPr txBox="1"/>
          <p:nvPr userDrawn="1"/>
        </p:nvSpPr>
        <p:spPr>
          <a:xfrm>
            <a:off x="2525414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CF5DBB-6688-FA59-4167-21A2908B33C4}"/>
              </a:ext>
            </a:extLst>
          </p:cNvPr>
          <p:cNvSpPr txBox="1"/>
          <p:nvPr userDrawn="1"/>
        </p:nvSpPr>
        <p:spPr>
          <a:xfrm>
            <a:off x="2525414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FF50C-FD70-AEF0-77C7-ABBFADE5A7CC}"/>
              </a:ext>
            </a:extLst>
          </p:cNvPr>
          <p:cNvSpPr txBox="1"/>
          <p:nvPr userDrawn="1"/>
        </p:nvSpPr>
        <p:spPr>
          <a:xfrm>
            <a:off x="252541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41B9A1-4B4D-A2CA-D0DE-60F8AE441C14}"/>
              </a:ext>
            </a:extLst>
          </p:cNvPr>
          <p:cNvSpPr txBox="1"/>
          <p:nvPr userDrawn="1"/>
        </p:nvSpPr>
        <p:spPr>
          <a:xfrm>
            <a:off x="2525414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62E8D7-C87B-0CE1-4EEA-C2FD08848313}"/>
              </a:ext>
            </a:extLst>
          </p:cNvPr>
          <p:cNvSpPr txBox="1"/>
          <p:nvPr userDrawn="1"/>
        </p:nvSpPr>
        <p:spPr>
          <a:xfrm>
            <a:off x="3240185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2447CDD-9311-02F5-5ACC-D6E76331FD5A}"/>
              </a:ext>
            </a:extLst>
          </p:cNvPr>
          <p:cNvSpPr txBox="1"/>
          <p:nvPr userDrawn="1"/>
        </p:nvSpPr>
        <p:spPr>
          <a:xfrm>
            <a:off x="3240185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40C0298-0144-2F55-AA3D-4DD523EFB60C}"/>
              </a:ext>
            </a:extLst>
          </p:cNvPr>
          <p:cNvSpPr txBox="1"/>
          <p:nvPr userDrawn="1"/>
        </p:nvSpPr>
        <p:spPr>
          <a:xfrm>
            <a:off x="32401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489B2AA-E3F4-9BA6-6F4C-A1B78D9DE18E}"/>
              </a:ext>
            </a:extLst>
          </p:cNvPr>
          <p:cNvSpPr txBox="1"/>
          <p:nvPr userDrawn="1"/>
        </p:nvSpPr>
        <p:spPr>
          <a:xfrm>
            <a:off x="324018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F355B1-C57A-9060-D410-771E2B0A5E21}"/>
              </a:ext>
            </a:extLst>
          </p:cNvPr>
          <p:cNvSpPr txBox="1"/>
          <p:nvPr userDrawn="1"/>
        </p:nvSpPr>
        <p:spPr>
          <a:xfrm>
            <a:off x="6099270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D65DA0A-F6E3-6177-D76B-26842ECFA90C}"/>
              </a:ext>
            </a:extLst>
          </p:cNvPr>
          <p:cNvSpPr txBox="1"/>
          <p:nvPr userDrawn="1"/>
        </p:nvSpPr>
        <p:spPr>
          <a:xfrm>
            <a:off x="6099270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36086F-5DBE-D7A3-9F40-58FA051C327A}"/>
              </a:ext>
            </a:extLst>
          </p:cNvPr>
          <p:cNvSpPr txBox="1"/>
          <p:nvPr userDrawn="1"/>
        </p:nvSpPr>
        <p:spPr>
          <a:xfrm>
            <a:off x="609927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781AC80-CC9D-4E14-B9A2-5BACB6AF4C8B}"/>
              </a:ext>
            </a:extLst>
          </p:cNvPr>
          <p:cNvSpPr txBox="1"/>
          <p:nvPr userDrawn="1"/>
        </p:nvSpPr>
        <p:spPr>
          <a:xfrm>
            <a:off x="6099270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10C9AC-8359-1424-DFAF-471BFC05C578}"/>
              </a:ext>
            </a:extLst>
          </p:cNvPr>
          <p:cNvSpPr txBox="1"/>
          <p:nvPr userDrawn="1"/>
        </p:nvSpPr>
        <p:spPr>
          <a:xfrm>
            <a:off x="6099270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3D6EFC5-2AF4-1826-21F1-1E2E9685F9D7}"/>
              </a:ext>
            </a:extLst>
          </p:cNvPr>
          <p:cNvSpPr txBox="1"/>
          <p:nvPr userDrawn="1"/>
        </p:nvSpPr>
        <p:spPr>
          <a:xfrm>
            <a:off x="609927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F4A539A-D21B-2769-94F3-DB17C1966E97}"/>
              </a:ext>
            </a:extLst>
          </p:cNvPr>
          <p:cNvSpPr txBox="1"/>
          <p:nvPr userDrawn="1"/>
        </p:nvSpPr>
        <p:spPr>
          <a:xfrm>
            <a:off x="6814041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8B05E0B-5EE0-AC18-F3E6-CE276219AA5A}"/>
              </a:ext>
            </a:extLst>
          </p:cNvPr>
          <p:cNvSpPr txBox="1"/>
          <p:nvPr userDrawn="1"/>
        </p:nvSpPr>
        <p:spPr>
          <a:xfrm>
            <a:off x="6814041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544142A-64D3-0076-396F-CE3A46F0187C}"/>
              </a:ext>
            </a:extLst>
          </p:cNvPr>
          <p:cNvSpPr txBox="1"/>
          <p:nvPr userDrawn="1"/>
        </p:nvSpPr>
        <p:spPr>
          <a:xfrm>
            <a:off x="681404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B187F41-74E9-694A-2613-DD215B332525}"/>
              </a:ext>
            </a:extLst>
          </p:cNvPr>
          <p:cNvSpPr txBox="1"/>
          <p:nvPr userDrawn="1"/>
        </p:nvSpPr>
        <p:spPr>
          <a:xfrm>
            <a:off x="6814041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3806FF-C28F-0FBF-1141-9933F5BFB35F}"/>
              </a:ext>
            </a:extLst>
          </p:cNvPr>
          <p:cNvSpPr txBox="1"/>
          <p:nvPr userDrawn="1"/>
        </p:nvSpPr>
        <p:spPr>
          <a:xfrm>
            <a:off x="6814041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942BD2A-0402-4FA9-E841-0EA044CBE737}"/>
              </a:ext>
            </a:extLst>
          </p:cNvPr>
          <p:cNvSpPr txBox="1"/>
          <p:nvPr userDrawn="1"/>
        </p:nvSpPr>
        <p:spPr>
          <a:xfrm>
            <a:off x="6814041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8A8B803-9EAE-47B2-50E3-F09548DE10F1}"/>
              </a:ext>
            </a:extLst>
          </p:cNvPr>
          <p:cNvSpPr txBox="1"/>
          <p:nvPr userDrawn="1"/>
        </p:nvSpPr>
        <p:spPr>
          <a:xfrm>
            <a:off x="7528812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7502E10-E4D2-F109-12FB-507D897A269B}"/>
              </a:ext>
            </a:extLst>
          </p:cNvPr>
          <p:cNvSpPr txBox="1"/>
          <p:nvPr userDrawn="1"/>
        </p:nvSpPr>
        <p:spPr>
          <a:xfrm>
            <a:off x="7528812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C0A687-77B0-9BB2-4EF2-AE082658688E}"/>
              </a:ext>
            </a:extLst>
          </p:cNvPr>
          <p:cNvSpPr txBox="1"/>
          <p:nvPr userDrawn="1"/>
        </p:nvSpPr>
        <p:spPr>
          <a:xfrm>
            <a:off x="752881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F3C72F-7542-A5E5-DF6F-8F2A0ADD2F72}"/>
              </a:ext>
            </a:extLst>
          </p:cNvPr>
          <p:cNvSpPr txBox="1"/>
          <p:nvPr userDrawn="1"/>
        </p:nvSpPr>
        <p:spPr>
          <a:xfrm>
            <a:off x="7528812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90640A-F871-1D87-667E-54D450631DFB}"/>
              </a:ext>
            </a:extLst>
          </p:cNvPr>
          <p:cNvSpPr txBox="1"/>
          <p:nvPr userDrawn="1"/>
        </p:nvSpPr>
        <p:spPr>
          <a:xfrm>
            <a:off x="7528812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294C21-83D9-E8B3-FC4A-BDE91C35E3A7}"/>
              </a:ext>
            </a:extLst>
          </p:cNvPr>
          <p:cNvSpPr txBox="1"/>
          <p:nvPr userDrawn="1"/>
        </p:nvSpPr>
        <p:spPr>
          <a:xfrm>
            <a:off x="7528812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E21D60-1AA1-B8D3-D0EA-6AFABC4243BD}"/>
              </a:ext>
            </a:extLst>
          </p:cNvPr>
          <p:cNvSpPr txBox="1"/>
          <p:nvPr userDrawn="1"/>
        </p:nvSpPr>
        <p:spPr>
          <a:xfrm>
            <a:off x="10387896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1B34F6-24BF-1FDF-09F4-2C3501950DCB}"/>
              </a:ext>
            </a:extLst>
          </p:cNvPr>
          <p:cNvSpPr txBox="1"/>
          <p:nvPr userDrawn="1"/>
        </p:nvSpPr>
        <p:spPr>
          <a:xfrm>
            <a:off x="10387896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787550-198D-522A-1CB7-F4B3EFA69FBD}"/>
              </a:ext>
            </a:extLst>
          </p:cNvPr>
          <p:cNvSpPr txBox="1"/>
          <p:nvPr userDrawn="1"/>
        </p:nvSpPr>
        <p:spPr>
          <a:xfrm>
            <a:off x="103878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4B4626-FFF2-C725-BEE8-AB7F2065CD79}"/>
              </a:ext>
            </a:extLst>
          </p:cNvPr>
          <p:cNvSpPr txBox="1"/>
          <p:nvPr userDrawn="1"/>
        </p:nvSpPr>
        <p:spPr>
          <a:xfrm>
            <a:off x="1038789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1111ECD-F8F7-4F90-D7A2-5128514DFF02}"/>
              </a:ext>
            </a:extLst>
          </p:cNvPr>
          <p:cNvSpPr txBox="1"/>
          <p:nvPr userDrawn="1"/>
        </p:nvSpPr>
        <p:spPr>
          <a:xfrm>
            <a:off x="10387896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602B64-8860-848A-9BCF-8BDB4E2A0681}"/>
              </a:ext>
            </a:extLst>
          </p:cNvPr>
          <p:cNvSpPr txBox="1"/>
          <p:nvPr userDrawn="1"/>
        </p:nvSpPr>
        <p:spPr>
          <a:xfrm>
            <a:off x="11102669" y="587773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DE28F80-3E23-65C0-5793-3213898FEF4A}"/>
              </a:ext>
            </a:extLst>
          </p:cNvPr>
          <p:cNvSpPr txBox="1"/>
          <p:nvPr userDrawn="1"/>
        </p:nvSpPr>
        <p:spPr>
          <a:xfrm>
            <a:off x="3954956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864E7C-7E4D-6606-412E-AE96CFBA78CC}"/>
              </a:ext>
            </a:extLst>
          </p:cNvPr>
          <p:cNvSpPr txBox="1"/>
          <p:nvPr userDrawn="1"/>
        </p:nvSpPr>
        <p:spPr>
          <a:xfrm>
            <a:off x="3954956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1379E23-7655-31BA-7A86-50903EB7D91E}"/>
              </a:ext>
            </a:extLst>
          </p:cNvPr>
          <p:cNvSpPr txBox="1"/>
          <p:nvPr userDrawn="1"/>
        </p:nvSpPr>
        <p:spPr>
          <a:xfrm>
            <a:off x="395495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A4CA396-A77F-E3E4-A588-E1DD1AEAD4B9}"/>
              </a:ext>
            </a:extLst>
          </p:cNvPr>
          <p:cNvSpPr txBox="1"/>
          <p:nvPr userDrawn="1"/>
        </p:nvSpPr>
        <p:spPr>
          <a:xfrm>
            <a:off x="3954956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FB099C0-BAC4-FD98-8390-B468409ABCAF}"/>
              </a:ext>
            </a:extLst>
          </p:cNvPr>
          <p:cNvSpPr txBox="1"/>
          <p:nvPr userDrawn="1"/>
        </p:nvSpPr>
        <p:spPr>
          <a:xfrm>
            <a:off x="3954956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C367F9-2454-8E13-EB84-9411775EFF0B}"/>
              </a:ext>
            </a:extLst>
          </p:cNvPr>
          <p:cNvSpPr txBox="1"/>
          <p:nvPr userDrawn="1"/>
        </p:nvSpPr>
        <p:spPr>
          <a:xfrm>
            <a:off x="395495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EE43D23-74A2-2738-6FEF-49F52891DD2C}"/>
              </a:ext>
            </a:extLst>
          </p:cNvPr>
          <p:cNvSpPr txBox="1"/>
          <p:nvPr userDrawn="1"/>
        </p:nvSpPr>
        <p:spPr>
          <a:xfrm>
            <a:off x="5384499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8C1CA3D-9095-58B3-5C34-EB5A866392DD}"/>
              </a:ext>
            </a:extLst>
          </p:cNvPr>
          <p:cNvSpPr txBox="1"/>
          <p:nvPr userDrawn="1"/>
        </p:nvSpPr>
        <p:spPr>
          <a:xfrm>
            <a:off x="5384499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3B6C55-9C50-9731-2487-548E50D456A6}"/>
              </a:ext>
            </a:extLst>
          </p:cNvPr>
          <p:cNvSpPr txBox="1"/>
          <p:nvPr userDrawn="1"/>
        </p:nvSpPr>
        <p:spPr>
          <a:xfrm>
            <a:off x="538449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83DD034-9DC6-210F-9E76-85B52D08086B}"/>
              </a:ext>
            </a:extLst>
          </p:cNvPr>
          <p:cNvSpPr txBox="1"/>
          <p:nvPr userDrawn="1"/>
        </p:nvSpPr>
        <p:spPr>
          <a:xfrm>
            <a:off x="5384499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A986B15-6891-7E0B-BBCD-CC40E5EC5413}"/>
              </a:ext>
            </a:extLst>
          </p:cNvPr>
          <p:cNvSpPr txBox="1"/>
          <p:nvPr userDrawn="1"/>
        </p:nvSpPr>
        <p:spPr>
          <a:xfrm>
            <a:off x="5384499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4D720E-9A2A-53C9-0AA7-8D489CAD1E9F}"/>
              </a:ext>
            </a:extLst>
          </p:cNvPr>
          <p:cNvSpPr txBox="1"/>
          <p:nvPr userDrawn="1"/>
        </p:nvSpPr>
        <p:spPr>
          <a:xfrm>
            <a:off x="5384499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BC3602B-98B4-C546-AE6B-F1F29A2E8462}"/>
              </a:ext>
            </a:extLst>
          </p:cNvPr>
          <p:cNvSpPr txBox="1"/>
          <p:nvPr userDrawn="1"/>
        </p:nvSpPr>
        <p:spPr>
          <a:xfrm>
            <a:off x="4669727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4796E7-2E02-F953-281F-3D1976C83408}"/>
              </a:ext>
            </a:extLst>
          </p:cNvPr>
          <p:cNvSpPr txBox="1"/>
          <p:nvPr userDrawn="1"/>
        </p:nvSpPr>
        <p:spPr>
          <a:xfrm>
            <a:off x="4669727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41A315-C8A1-6684-3A76-6D7DCA86F336}"/>
              </a:ext>
            </a:extLst>
          </p:cNvPr>
          <p:cNvSpPr txBox="1"/>
          <p:nvPr userDrawn="1"/>
        </p:nvSpPr>
        <p:spPr>
          <a:xfrm>
            <a:off x="466972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481C4D2-EE03-FD6B-E17C-5EF2A5A65ED6}"/>
              </a:ext>
            </a:extLst>
          </p:cNvPr>
          <p:cNvSpPr txBox="1"/>
          <p:nvPr userDrawn="1"/>
        </p:nvSpPr>
        <p:spPr>
          <a:xfrm>
            <a:off x="466972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E4527E4-D6D2-FDE7-7A2A-CCFF10699F9E}"/>
              </a:ext>
            </a:extLst>
          </p:cNvPr>
          <p:cNvSpPr txBox="1"/>
          <p:nvPr userDrawn="1"/>
        </p:nvSpPr>
        <p:spPr>
          <a:xfrm>
            <a:off x="4669727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03618B2-661C-E9E7-4F5B-AA326443660A}"/>
              </a:ext>
            </a:extLst>
          </p:cNvPr>
          <p:cNvSpPr txBox="1"/>
          <p:nvPr userDrawn="1"/>
        </p:nvSpPr>
        <p:spPr>
          <a:xfrm>
            <a:off x="466972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943FCA4-03BB-8EC7-E448-203CA9E62426}"/>
              </a:ext>
            </a:extLst>
          </p:cNvPr>
          <p:cNvSpPr txBox="1"/>
          <p:nvPr userDrawn="1"/>
        </p:nvSpPr>
        <p:spPr>
          <a:xfrm>
            <a:off x="8243583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0A14513-AC59-C5AA-C202-7902E37E5646}"/>
              </a:ext>
            </a:extLst>
          </p:cNvPr>
          <p:cNvSpPr txBox="1"/>
          <p:nvPr userDrawn="1"/>
        </p:nvSpPr>
        <p:spPr>
          <a:xfrm>
            <a:off x="8243583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F15D69A-DD68-B0A9-779E-47A6C5EFEEC4}"/>
              </a:ext>
            </a:extLst>
          </p:cNvPr>
          <p:cNvSpPr txBox="1"/>
          <p:nvPr userDrawn="1"/>
        </p:nvSpPr>
        <p:spPr>
          <a:xfrm>
            <a:off x="82435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93A6989-F5CD-44C8-67E9-B6632D1B5E80}"/>
              </a:ext>
            </a:extLst>
          </p:cNvPr>
          <p:cNvSpPr txBox="1"/>
          <p:nvPr userDrawn="1"/>
        </p:nvSpPr>
        <p:spPr>
          <a:xfrm>
            <a:off x="8243583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FF37EAE-E0C8-5B2C-366E-8876099CD9EE}"/>
              </a:ext>
            </a:extLst>
          </p:cNvPr>
          <p:cNvSpPr txBox="1"/>
          <p:nvPr userDrawn="1"/>
        </p:nvSpPr>
        <p:spPr>
          <a:xfrm>
            <a:off x="8243583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9A2A4A0-38DC-D22B-DF0C-A3BF5CD0FD0B}"/>
              </a:ext>
            </a:extLst>
          </p:cNvPr>
          <p:cNvSpPr txBox="1"/>
          <p:nvPr userDrawn="1"/>
        </p:nvSpPr>
        <p:spPr>
          <a:xfrm>
            <a:off x="8243583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5367FE-8F86-6490-9F7F-5EB53A7A4CFE}"/>
              </a:ext>
            </a:extLst>
          </p:cNvPr>
          <p:cNvSpPr txBox="1"/>
          <p:nvPr userDrawn="1"/>
        </p:nvSpPr>
        <p:spPr>
          <a:xfrm>
            <a:off x="9673125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4BE9D8A-0BBE-00C2-08C9-EBA06BF5DFF1}"/>
              </a:ext>
            </a:extLst>
          </p:cNvPr>
          <p:cNvSpPr txBox="1"/>
          <p:nvPr userDrawn="1"/>
        </p:nvSpPr>
        <p:spPr>
          <a:xfrm>
            <a:off x="9673125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9A3A95E-745E-1B1C-4EFA-68CD62B61BFF}"/>
              </a:ext>
            </a:extLst>
          </p:cNvPr>
          <p:cNvSpPr txBox="1"/>
          <p:nvPr userDrawn="1"/>
        </p:nvSpPr>
        <p:spPr>
          <a:xfrm>
            <a:off x="967312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8B80167-628C-D03A-EC79-61232474E385}"/>
              </a:ext>
            </a:extLst>
          </p:cNvPr>
          <p:cNvSpPr txBox="1"/>
          <p:nvPr userDrawn="1"/>
        </p:nvSpPr>
        <p:spPr>
          <a:xfrm>
            <a:off x="9673125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DBB6A1B-33CF-F0B3-B90B-BA3BD96377CD}"/>
              </a:ext>
            </a:extLst>
          </p:cNvPr>
          <p:cNvSpPr txBox="1"/>
          <p:nvPr userDrawn="1"/>
        </p:nvSpPr>
        <p:spPr>
          <a:xfrm>
            <a:off x="9673125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A40B493-1772-0700-4612-59D5CDC5DC7A}"/>
              </a:ext>
            </a:extLst>
          </p:cNvPr>
          <p:cNvSpPr txBox="1"/>
          <p:nvPr userDrawn="1"/>
        </p:nvSpPr>
        <p:spPr>
          <a:xfrm>
            <a:off x="1038789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E5B0078-77BC-4139-4CD7-75C0CDD2A53F}"/>
              </a:ext>
            </a:extLst>
          </p:cNvPr>
          <p:cNvSpPr txBox="1"/>
          <p:nvPr userDrawn="1"/>
        </p:nvSpPr>
        <p:spPr>
          <a:xfrm>
            <a:off x="8958355" y="340509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235CDC3-8272-C70E-8300-5223A32D75DF}"/>
              </a:ext>
            </a:extLst>
          </p:cNvPr>
          <p:cNvSpPr txBox="1"/>
          <p:nvPr userDrawn="1"/>
        </p:nvSpPr>
        <p:spPr>
          <a:xfrm>
            <a:off x="8958355" y="42293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7B2013-D632-7F66-0C5F-353AA590B501}"/>
              </a:ext>
            </a:extLst>
          </p:cNvPr>
          <p:cNvSpPr txBox="1"/>
          <p:nvPr userDrawn="1"/>
        </p:nvSpPr>
        <p:spPr>
          <a:xfrm>
            <a:off x="8958355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ECFA3AD-53B9-E9A9-22B4-78720E458FAE}"/>
              </a:ext>
            </a:extLst>
          </p:cNvPr>
          <p:cNvSpPr txBox="1"/>
          <p:nvPr userDrawn="1"/>
        </p:nvSpPr>
        <p:spPr>
          <a:xfrm>
            <a:off x="8958355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676F47-0C42-6BAD-8F49-67D57AA17D11}"/>
              </a:ext>
            </a:extLst>
          </p:cNvPr>
          <p:cNvSpPr txBox="1"/>
          <p:nvPr userDrawn="1"/>
        </p:nvSpPr>
        <p:spPr>
          <a:xfrm>
            <a:off x="8958355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5A77DA9-40CE-1CB8-7158-60CBD07EAB32}"/>
              </a:ext>
            </a:extLst>
          </p:cNvPr>
          <p:cNvSpPr txBox="1"/>
          <p:nvPr userDrawn="1"/>
        </p:nvSpPr>
        <p:spPr>
          <a:xfrm>
            <a:off x="967312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6A96E3A-77E2-B463-6CE8-734751A76042}"/>
              </a:ext>
            </a:extLst>
          </p:cNvPr>
          <p:cNvSpPr txBox="1"/>
          <p:nvPr userDrawn="1"/>
        </p:nvSpPr>
        <p:spPr>
          <a:xfrm>
            <a:off x="11102669" y="340509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E912B25-5B42-E29D-5E88-8969740AC0BF}"/>
              </a:ext>
            </a:extLst>
          </p:cNvPr>
          <p:cNvSpPr txBox="1"/>
          <p:nvPr userDrawn="1"/>
        </p:nvSpPr>
        <p:spPr>
          <a:xfrm>
            <a:off x="11102669" y="42293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8262F8E-E37A-0C44-B709-79A3552034BE}"/>
              </a:ext>
            </a:extLst>
          </p:cNvPr>
          <p:cNvSpPr txBox="1"/>
          <p:nvPr userDrawn="1"/>
        </p:nvSpPr>
        <p:spPr>
          <a:xfrm>
            <a:off x="11102669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0EFCF8-CD55-45F0-9D92-EAA1CA5881AE}"/>
              </a:ext>
            </a:extLst>
          </p:cNvPr>
          <p:cNvSpPr txBox="1"/>
          <p:nvPr userDrawn="1"/>
        </p:nvSpPr>
        <p:spPr>
          <a:xfrm>
            <a:off x="11102669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AFDBDE-FB1F-35D7-F8E1-595087D86843}"/>
              </a:ext>
            </a:extLst>
          </p:cNvPr>
          <p:cNvSpPr txBox="1"/>
          <p:nvPr userDrawn="1"/>
        </p:nvSpPr>
        <p:spPr>
          <a:xfrm>
            <a:off x="11102669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577918B-B5AE-DAB3-D87A-0502FF33E498}"/>
              </a:ext>
            </a:extLst>
          </p:cNvPr>
          <p:cNvSpPr txBox="1"/>
          <p:nvPr userDrawn="1"/>
        </p:nvSpPr>
        <p:spPr>
          <a:xfrm>
            <a:off x="8958355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1710565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71AC4490-71F1-809F-A1CE-ACC6040B3E3D}"/>
              </a:ext>
            </a:extLst>
          </p:cNvPr>
          <p:cNvSpPr/>
          <p:nvPr userDrawn="1"/>
        </p:nvSpPr>
        <p:spPr>
          <a:xfrm flipH="1">
            <a:off x="-6" y="1276793"/>
            <a:ext cx="3240191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3B29DC-334F-ECB5-5E58-517C1C5646F5}"/>
              </a:ext>
            </a:extLst>
          </p:cNvPr>
          <p:cNvSpPr txBox="1"/>
          <p:nvPr userDrawn="1"/>
        </p:nvSpPr>
        <p:spPr>
          <a:xfrm>
            <a:off x="1911523" y="2580874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B7208A-F120-57C2-E61F-81BBA913290E}"/>
              </a:ext>
            </a:extLst>
          </p:cNvPr>
          <p:cNvSpPr txBox="1"/>
          <p:nvPr userDrawn="1"/>
        </p:nvSpPr>
        <p:spPr>
          <a:xfrm>
            <a:off x="539459" y="2580874"/>
            <a:ext cx="961403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F2BC86-60AA-278A-CC60-C4E8797D72C7}"/>
              </a:ext>
            </a:extLst>
          </p:cNvPr>
          <p:cNvSpPr txBox="1"/>
          <p:nvPr userDrawn="1"/>
        </p:nvSpPr>
        <p:spPr>
          <a:xfrm>
            <a:off x="665250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BE22DC-6BD2-6571-B445-4E36F24FACE4}"/>
              </a:ext>
            </a:extLst>
          </p:cNvPr>
          <p:cNvSpPr txBox="1"/>
          <p:nvPr userDrawn="1"/>
        </p:nvSpPr>
        <p:spPr>
          <a:xfrm>
            <a:off x="2321416" y="1756658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E0BED85-19DA-86A4-FC94-A91C4819848C}"/>
              </a:ext>
            </a:extLst>
          </p:cNvPr>
          <p:cNvSpPr txBox="1"/>
          <p:nvPr userDrawn="1"/>
        </p:nvSpPr>
        <p:spPr>
          <a:xfrm>
            <a:off x="1039029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A42CC4-C638-B119-7C60-2EE4DF0748FE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130F8C8-32C2-B4D8-31C6-2C65B0E9DDB3}"/>
              </a:ext>
            </a:extLst>
          </p:cNvPr>
          <p:cNvSpPr txBox="1"/>
          <p:nvPr userDrawn="1"/>
        </p:nvSpPr>
        <p:spPr>
          <a:xfrm>
            <a:off x="11102669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0136D4-4A35-6465-056E-6AB10A7E92BA}"/>
              </a:ext>
            </a:extLst>
          </p:cNvPr>
          <p:cNvSpPr txBox="1"/>
          <p:nvPr userDrawn="1"/>
        </p:nvSpPr>
        <p:spPr>
          <a:xfrm>
            <a:off x="1110266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81B45E-AF20-6DCD-EFCA-E68A39078411}"/>
              </a:ext>
            </a:extLst>
          </p:cNvPr>
          <p:cNvSpPr txBox="1"/>
          <p:nvPr userDrawn="1"/>
        </p:nvSpPr>
        <p:spPr>
          <a:xfrm>
            <a:off x="11102669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83DEA5-61BD-9BDF-E45C-8527B3572021}"/>
              </a:ext>
            </a:extLst>
          </p:cNvPr>
          <p:cNvSpPr txBox="1"/>
          <p:nvPr userDrawn="1"/>
        </p:nvSpPr>
        <p:spPr>
          <a:xfrm>
            <a:off x="11102669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A765BA8-CD86-6F1C-2A31-EFDBE83A2242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1FBAFD-19B2-4E4E-CFB5-EB4B414C3385}"/>
              </a:ext>
            </a:extLst>
          </p:cNvPr>
          <p:cNvSpPr txBox="1"/>
          <p:nvPr userDrawn="1"/>
        </p:nvSpPr>
        <p:spPr>
          <a:xfrm>
            <a:off x="386333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1E94E6D-23D1-B40D-D893-4EE7CD67C38A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659DE3-4B62-B10E-7D67-0E9A1150768F}"/>
              </a:ext>
            </a:extLst>
          </p:cNvPr>
          <p:cNvSpPr txBox="1"/>
          <p:nvPr userDrawn="1"/>
        </p:nvSpPr>
        <p:spPr>
          <a:xfrm>
            <a:off x="386333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C45EF99-5254-61F7-0270-9F824B71238A}"/>
              </a:ext>
            </a:extLst>
          </p:cNvPr>
          <p:cNvSpPr txBox="1"/>
          <p:nvPr userDrawn="1"/>
        </p:nvSpPr>
        <p:spPr>
          <a:xfrm>
            <a:off x="10944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EB01D8C-EFE7-0432-6BEC-7D20AE50EA12}"/>
              </a:ext>
            </a:extLst>
          </p:cNvPr>
          <p:cNvSpPr txBox="1"/>
          <p:nvPr userDrawn="1"/>
        </p:nvSpPr>
        <p:spPr>
          <a:xfrm>
            <a:off x="109448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0D91F4-EF34-0F6D-6C20-971DFDD7EF8C}"/>
              </a:ext>
            </a:extLst>
          </p:cNvPr>
          <p:cNvSpPr txBox="1"/>
          <p:nvPr userDrawn="1"/>
        </p:nvSpPr>
        <p:spPr>
          <a:xfrm>
            <a:off x="1094485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4E4A168-D30B-31B6-0B0C-F78EE23FF965}"/>
              </a:ext>
            </a:extLst>
          </p:cNvPr>
          <p:cNvSpPr txBox="1"/>
          <p:nvPr userDrawn="1"/>
        </p:nvSpPr>
        <p:spPr>
          <a:xfrm>
            <a:off x="109448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3CF43D2-9288-87F2-B856-7C1EEECD5497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EFF34C0-61A5-BD5D-3FEB-414456F35698}"/>
              </a:ext>
            </a:extLst>
          </p:cNvPr>
          <p:cNvSpPr txBox="1"/>
          <p:nvPr userDrawn="1"/>
        </p:nvSpPr>
        <p:spPr>
          <a:xfrm>
            <a:off x="180908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72AAC04-96C0-B94D-09B2-064BAB90246A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4A2A92C-209D-E494-2FFB-ACB270D41E26}"/>
              </a:ext>
            </a:extLst>
          </p:cNvPr>
          <p:cNvSpPr txBox="1"/>
          <p:nvPr userDrawn="1"/>
        </p:nvSpPr>
        <p:spPr>
          <a:xfrm>
            <a:off x="1809080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FC78D67-446B-6BEB-0638-0D6E544A5217}"/>
              </a:ext>
            </a:extLst>
          </p:cNvPr>
          <p:cNvSpPr txBox="1"/>
          <p:nvPr userDrawn="1"/>
        </p:nvSpPr>
        <p:spPr>
          <a:xfrm>
            <a:off x="252491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C577B58-86A4-8B1B-93DD-8032851EE89C}"/>
              </a:ext>
            </a:extLst>
          </p:cNvPr>
          <p:cNvSpPr txBox="1"/>
          <p:nvPr userDrawn="1"/>
        </p:nvSpPr>
        <p:spPr>
          <a:xfrm>
            <a:off x="252491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28CF9C-A1E7-799D-FEC7-7ACDF45BC775}"/>
              </a:ext>
            </a:extLst>
          </p:cNvPr>
          <p:cNvSpPr txBox="1"/>
          <p:nvPr userDrawn="1"/>
        </p:nvSpPr>
        <p:spPr>
          <a:xfrm>
            <a:off x="4668705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C0E58A-C54E-5074-0105-371E0D61BFCD}"/>
              </a:ext>
            </a:extLst>
          </p:cNvPr>
          <p:cNvSpPr txBox="1"/>
          <p:nvPr userDrawn="1"/>
        </p:nvSpPr>
        <p:spPr>
          <a:xfrm>
            <a:off x="466870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9A94EC-DE32-51A2-60E2-F9A8428DE79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079FE6-1DE0-E4DF-3076-AA52D5F2824F}"/>
              </a:ext>
            </a:extLst>
          </p:cNvPr>
          <p:cNvSpPr txBox="1"/>
          <p:nvPr userDrawn="1"/>
        </p:nvSpPr>
        <p:spPr>
          <a:xfrm>
            <a:off x="4668705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01A45B-D431-3990-4E9D-177AF0A8A849}"/>
              </a:ext>
            </a:extLst>
          </p:cNvPr>
          <p:cNvSpPr txBox="1"/>
          <p:nvPr userDrawn="1"/>
        </p:nvSpPr>
        <p:spPr>
          <a:xfrm>
            <a:off x="5383301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20D9032-06AA-FC15-3948-452F49CA60C7}"/>
              </a:ext>
            </a:extLst>
          </p:cNvPr>
          <p:cNvSpPr txBox="1"/>
          <p:nvPr userDrawn="1"/>
        </p:nvSpPr>
        <p:spPr>
          <a:xfrm>
            <a:off x="5383301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F0D8086-1588-0B00-5E4F-E4743E256807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105DCE-0318-F0C6-CC27-026BF24CF138}"/>
              </a:ext>
            </a:extLst>
          </p:cNvPr>
          <p:cNvSpPr txBox="1"/>
          <p:nvPr userDrawn="1"/>
        </p:nvSpPr>
        <p:spPr>
          <a:xfrm>
            <a:off x="5383301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62E34E-6ED4-6572-8849-4B800DADD434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D0B14EA-A8E6-CACA-9B25-37D38C03F06B}"/>
              </a:ext>
            </a:extLst>
          </p:cNvPr>
          <p:cNvSpPr txBox="1"/>
          <p:nvPr userDrawn="1"/>
        </p:nvSpPr>
        <p:spPr>
          <a:xfrm>
            <a:off x="5383301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52B26B0-DCB5-4E42-3322-7322B2E04405}"/>
              </a:ext>
            </a:extLst>
          </p:cNvPr>
          <p:cNvSpPr txBox="1"/>
          <p:nvPr userDrawn="1"/>
        </p:nvSpPr>
        <p:spPr>
          <a:xfrm>
            <a:off x="6097897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205794A-0174-0BBE-A881-5960CAD31613}"/>
              </a:ext>
            </a:extLst>
          </p:cNvPr>
          <p:cNvSpPr txBox="1"/>
          <p:nvPr userDrawn="1"/>
        </p:nvSpPr>
        <p:spPr>
          <a:xfrm>
            <a:off x="609789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038319-79B5-1BD8-BFA5-BC37F86D80A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5B548-A07D-083B-81C0-3FD563501127}"/>
              </a:ext>
            </a:extLst>
          </p:cNvPr>
          <p:cNvSpPr txBox="1"/>
          <p:nvPr userDrawn="1"/>
        </p:nvSpPr>
        <p:spPr>
          <a:xfrm>
            <a:off x="6097897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21D07A1-47A4-9255-DEB1-C2640D028BB8}"/>
              </a:ext>
            </a:extLst>
          </p:cNvPr>
          <p:cNvSpPr txBox="1"/>
          <p:nvPr userDrawn="1"/>
        </p:nvSpPr>
        <p:spPr>
          <a:xfrm>
            <a:off x="681249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86C15F5-3A55-A437-9332-4855D1AE1ED5}"/>
              </a:ext>
            </a:extLst>
          </p:cNvPr>
          <p:cNvSpPr txBox="1"/>
          <p:nvPr userDrawn="1"/>
        </p:nvSpPr>
        <p:spPr>
          <a:xfrm>
            <a:off x="6097897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62BB331-D917-D93E-6266-708E5188336B}"/>
              </a:ext>
            </a:extLst>
          </p:cNvPr>
          <p:cNvSpPr txBox="1"/>
          <p:nvPr userDrawn="1"/>
        </p:nvSpPr>
        <p:spPr>
          <a:xfrm>
            <a:off x="6812495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6FE7F1-F0D3-9943-3C58-F246C2C6319B}"/>
              </a:ext>
            </a:extLst>
          </p:cNvPr>
          <p:cNvSpPr txBox="1"/>
          <p:nvPr userDrawn="1"/>
        </p:nvSpPr>
        <p:spPr>
          <a:xfrm>
            <a:off x="681249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B33093-D44B-2D97-4356-7477A3167BF9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F4B254F-A656-0013-3E04-38B792CA7F65}"/>
              </a:ext>
            </a:extLst>
          </p:cNvPr>
          <p:cNvSpPr txBox="1"/>
          <p:nvPr userDrawn="1"/>
        </p:nvSpPr>
        <p:spPr>
          <a:xfrm>
            <a:off x="8961986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45D9769-572E-7CCF-71EA-8D31429E5EE1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1472E69-C443-F326-86F8-C88BD4F741FB}"/>
              </a:ext>
            </a:extLst>
          </p:cNvPr>
          <p:cNvSpPr txBox="1"/>
          <p:nvPr userDrawn="1"/>
        </p:nvSpPr>
        <p:spPr>
          <a:xfrm>
            <a:off x="896198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DCB3D5F-2083-DAEB-5D9B-493A2A62149A}"/>
              </a:ext>
            </a:extLst>
          </p:cNvPr>
          <p:cNvSpPr txBox="1"/>
          <p:nvPr userDrawn="1"/>
        </p:nvSpPr>
        <p:spPr>
          <a:xfrm>
            <a:off x="9675196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6F35152-B5C2-9844-D611-88B49788AEB3}"/>
              </a:ext>
            </a:extLst>
          </p:cNvPr>
          <p:cNvSpPr txBox="1"/>
          <p:nvPr userDrawn="1"/>
        </p:nvSpPr>
        <p:spPr>
          <a:xfrm>
            <a:off x="10390297" y="587773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2D2C08A-0AE1-2A74-FAA6-25DA7665AE7D}"/>
              </a:ext>
            </a:extLst>
          </p:cNvPr>
          <p:cNvSpPr txBox="1"/>
          <p:nvPr userDrawn="1"/>
        </p:nvSpPr>
        <p:spPr>
          <a:xfrm>
            <a:off x="2524915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3AB210F-4704-FE34-00F6-BA67E36F9A0D}"/>
              </a:ext>
            </a:extLst>
          </p:cNvPr>
          <p:cNvSpPr txBox="1"/>
          <p:nvPr userDrawn="1"/>
        </p:nvSpPr>
        <p:spPr>
          <a:xfrm>
            <a:off x="2524915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673C0EC-67FD-1891-6947-AB545172AF3F}"/>
              </a:ext>
            </a:extLst>
          </p:cNvPr>
          <p:cNvSpPr txBox="1"/>
          <p:nvPr userDrawn="1"/>
        </p:nvSpPr>
        <p:spPr>
          <a:xfrm>
            <a:off x="32420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6F7DF7-1D36-DF43-79B3-91EB7DDDBCB4}"/>
              </a:ext>
            </a:extLst>
          </p:cNvPr>
          <p:cNvSpPr txBox="1"/>
          <p:nvPr userDrawn="1"/>
        </p:nvSpPr>
        <p:spPr>
          <a:xfrm>
            <a:off x="11102669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AE69D01-FA47-1106-3CF0-91A88A9BB6D5}"/>
              </a:ext>
            </a:extLst>
          </p:cNvPr>
          <p:cNvSpPr txBox="1"/>
          <p:nvPr userDrawn="1"/>
        </p:nvSpPr>
        <p:spPr>
          <a:xfrm>
            <a:off x="3242084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1E80189-DC96-BC03-4B8F-03FA3C5AB3F6}"/>
              </a:ext>
            </a:extLst>
          </p:cNvPr>
          <p:cNvSpPr txBox="1"/>
          <p:nvPr userDrawn="1"/>
        </p:nvSpPr>
        <p:spPr>
          <a:xfrm>
            <a:off x="3242084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6BAECE-0CE1-836E-0D62-848D02D5872E}"/>
              </a:ext>
            </a:extLst>
          </p:cNvPr>
          <p:cNvSpPr txBox="1"/>
          <p:nvPr userDrawn="1"/>
        </p:nvSpPr>
        <p:spPr>
          <a:xfrm>
            <a:off x="39330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234D4F-798E-8307-04B9-3EF029746E92}"/>
              </a:ext>
            </a:extLst>
          </p:cNvPr>
          <p:cNvSpPr txBox="1"/>
          <p:nvPr userDrawn="1"/>
        </p:nvSpPr>
        <p:spPr>
          <a:xfrm>
            <a:off x="3933097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6CFBF42-D1D4-D2F9-DA9E-102F14C6F422}"/>
              </a:ext>
            </a:extLst>
          </p:cNvPr>
          <p:cNvSpPr txBox="1"/>
          <p:nvPr userDrawn="1"/>
        </p:nvSpPr>
        <p:spPr>
          <a:xfrm>
            <a:off x="466870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A29C45F-DA24-45DA-B830-3166758F63A6}"/>
              </a:ext>
            </a:extLst>
          </p:cNvPr>
          <p:cNvSpPr txBox="1"/>
          <p:nvPr userDrawn="1"/>
        </p:nvSpPr>
        <p:spPr>
          <a:xfrm>
            <a:off x="393309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FD2E894-9D46-71DA-9721-CE2B1006555D}"/>
              </a:ext>
            </a:extLst>
          </p:cNvPr>
          <p:cNvSpPr txBox="1"/>
          <p:nvPr userDrawn="1"/>
        </p:nvSpPr>
        <p:spPr>
          <a:xfrm>
            <a:off x="4668705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2D9A549-003A-8429-019E-98CED2AFC783}"/>
              </a:ext>
            </a:extLst>
          </p:cNvPr>
          <p:cNvSpPr txBox="1"/>
          <p:nvPr userDrawn="1"/>
        </p:nvSpPr>
        <p:spPr>
          <a:xfrm>
            <a:off x="466870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1DB415-4591-ECD0-32E1-CD340D03FA47}"/>
              </a:ext>
            </a:extLst>
          </p:cNvPr>
          <p:cNvSpPr txBox="1"/>
          <p:nvPr userDrawn="1"/>
        </p:nvSpPr>
        <p:spPr>
          <a:xfrm>
            <a:off x="324208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F63E364-343A-B3B7-E9DF-AAF38A5BD1EB}"/>
              </a:ext>
            </a:extLst>
          </p:cNvPr>
          <p:cNvSpPr txBox="1"/>
          <p:nvPr userDrawn="1"/>
        </p:nvSpPr>
        <p:spPr>
          <a:xfrm>
            <a:off x="3242084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C9E9303-24D5-EC49-FFAD-9784E0D73A26}"/>
              </a:ext>
            </a:extLst>
          </p:cNvPr>
          <p:cNvSpPr txBox="1"/>
          <p:nvPr userDrawn="1"/>
        </p:nvSpPr>
        <p:spPr>
          <a:xfrm>
            <a:off x="39330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1F7BC0A-7254-AC6E-55F8-05D23172904F}"/>
              </a:ext>
            </a:extLst>
          </p:cNvPr>
          <p:cNvSpPr txBox="1"/>
          <p:nvPr userDrawn="1"/>
        </p:nvSpPr>
        <p:spPr>
          <a:xfrm>
            <a:off x="3242084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3817C15-2271-1E0D-9B77-D4F91F4B971C}"/>
              </a:ext>
            </a:extLst>
          </p:cNvPr>
          <p:cNvSpPr txBox="1"/>
          <p:nvPr userDrawn="1"/>
        </p:nvSpPr>
        <p:spPr>
          <a:xfrm>
            <a:off x="3933097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CE18EFF-99AA-23A7-22EB-D121E126479C}"/>
              </a:ext>
            </a:extLst>
          </p:cNvPr>
          <p:cNvSpPr txBox="1"/>
          <p:nvPr userDrawn="1"/>
        </p:nvSpPr>
        <p:spPr>
          <a:xfrm>
            <a:off x="393309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6A526E2-9F30-BCFA-BDFC-549CE9D3D4EA}"/>
              </a:ext>
            </a:extLst>
          </p:cNvPr>
          <p:cNvSpPr txBox="1"/>
          <p:nvPr userDrawn="1"/>
        </p:nvSpPr>
        <p:spPr>
          <a:xfrm>
            <a:off x="6812495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B653852-DED1-E1F8-01BE-31F58E0B6C08}"/>
              </a:ext>
            </a:extLst>
          </p:cNvPr>
          <p:cNvSpPr txBox="1"/>
          <p:nvPr userDrawn="1"/>
        </p:nvSpPr>
        <p:spPr>
          <a:xfrm>
            <a:off x="681249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56D23B9-7EAA-ACBD-BE62-7E99A3D06A49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D66D-A225-A232-F0DD-2EB3C4951CF5}"/>
              </a:ext>
            </a:extLst>
          </p:cNvPr>
          <p:cNvSpPr txBox="1"/>
          <p:nvPr userDrawn="1"/>
        </p:nvSpPr>
        <p:spPr>
          <a:xfrm>
            <a:off x="6812495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7E8AA1-AACE-AF06-C498-00ADE29E5144}"/>
              </a:ext>
            </a:extLst>
          </p:cNvPr>
          <p:cNvSpPr txBox="1"/>
          <p:nvPr userDrawn="1"/>
        </p:nvSpPr>
        <p:spPr>
          <a:xfrm>
            <a:off x="7527090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BDD1A0F-91DF-0AFD-B39D-710B3E47C42A}"/>
              </a:ext>
            </a:extLst>
          </p:cNvPr>
          <p:cNvSpPr txBox="1"/>
          <p:nvPr userDrawn="1"/>
        </p:nvSpPr>
        <p:spPr>
          <a:xfrm>
            <a:off x="752709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94D10F9-327B-5DFC-44D7-77B415C7BD44}"/>
              </a:ext>
            </a:extLst>
          </p:cNvPr>
          <p:cNvSpPr txBox="1"/>
          <p:nvPr userDrawn="1"/>
        </p:nvSpPr>
        <p:spPr>
          <a:xfrm>
            <a:off x="8241688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DD2F86C-67B6-F7D6-63C4-C21A0709CD15}"/>
              </a:ext>
            </a:extLst>
          </p:cNvPr>
          <p:cNvSpPr txBox="1"/>
          <p:nvPr userDrawn="1"/>
        </p:nvSpPr>
        <p:spPr>
          <a:xfrm>
            <a:off x="8241688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69722B1-12F7-0075-16A3-85332716FD0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6F073BF-BF73-7EFE-DBC7-BA1CEBB11BD4}"/>
              </a:ext>
            </a:extLst>
          </p:cNvPr>
          <p:cNvSpPr txBox="1"/>
          <p:nvPr userDrawn="1"/>
        </p:nvSpPr>
        <p:spPr>
          <a:xfrm>
            <a:off x="8241688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2B28BF3-B1E3-6C8E-1F97-3CD955FAE310}"/>
              </a:ext>
            </a:extLst>
          </p:cNvPr>
          <p:cNvSpPr txBox="1"/>
          <p:nvPr userDrawn="1"/>
        </p:nvSpPr>
        <p:spPr>
          <a:xfrm>
            <a:off x="8961986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45B4CA-B998-371A-024C-24BB49E1DBE4}"/>
              </a:ext>
            </a:extLst>
          </p:cNvPr>
          <p:cNvSpPr txBox="1"/>
          <p:nvPr userDrawn="1"/>
        </p:nvSpPr>
        <p:spPr>
          <a:xfrm>
            <a:off x="967519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260B626-63BB-2946-187D-5A5D3E24DB8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8AACE92-0602-2C71-934E-70ED624AD4D5}"/>
              </a:ext>
            </a:extLst>
          </p:cNvPr>
          <p:cNvSpPr txBox="1"/>
          <p:nvPr userDrawn="1"/>
        </p:nvSpPr>
        <p:spPr>
          <a:xfrm>
            <a:off x="7527090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319EB15-B2E1-207B-D211-B22B75CA6B6D}"/>
              </a:ext>
            </a:extLst>
          </p:cNvPr>
          <p:cNvSpPr txBox="1"/>
          <p:nvPr userDrawn="1"/>
        </p:nvSpPr>
        <p:spPr>
          <a:xfrm>
            <a:off x="8241688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71E9015-89EA-C610-7EC4-CFBAAC3DD391}"/>
              </a:ext>
            </a:extLst>
          </p:cNvPr>
          <p:cNvSpPr txBox="1"/>
          <p:nvPr userDrawn="1"/>
        </p:nvSpPr>
        <p:spPr>
          <a:xfrm>
            <a:off x="7527090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8093FB-6D86-3142-42B7-BDC611D8A8EE}"/>
              </a:ext>
            </a:extLst>
          </p:cNvPr>
          <p:cNvSpPr txBox="1"/>
          <p:nvPr userDrawn="1"/>
        </p:nvSpPr>
        <p:spPr>
          <a:xfrm>
            <a:off x="8241688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3AC143B-8C03-0675-6438-A49E6D08273A}"/>
              </a:ext>
            </a:extLst>
          </p:cNvPr>
          <p:cNvSpPr txBox="1"/>
          <p:nvPr userDrawn="1"/>
        </p:nvSpPr>
        <p:spPr>
          <a:xfrm>
            <a:off x="896198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2976F9B-F2E9-CD09-2D08-679ECA3E34DE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B6DC07-40B8-F8B9-7895-1D9D0A2648FE}"/>
              </a:ext>
            </a:extLst>
          </p:cNvPr>
          <p:cNvSpPr txBox="1"/>
          <p:nvPr userDrawn="1"/>
        </p:nvSpPr>
        <p:spPr>
          <a:xfrm>
            <a:off x="10390297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E88D6E2-9832-D924-4C54-1F9393141B1A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6FAEBDF-676F-E385-EF5C-F60B024AEE7F}"/>
              </a:ext>
            </a:extLst>
          </p:cNvPr>
          <p:cNvSpPr txBox="1"/>
          <p:nvPr userDrawn="1"/>
        </p:nvSpPr>
        <p:spPr>
          <a:xfrm>
            <a:off x="967519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90107F4E-DCE5-CC49-2AB1-98D7DA7B4697}"/>
              </a:ext>
            </a:extLst>
          </p:cNvPr>
          <p:cNvSpPr txBox="1"/>
          <p:nvPr userDrawn="1"/>
        </p:nvSpPr>
        <p:spPr>
          <a:xfrm>
            <a:off x="10390297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7A70ECE-0A49-D782-3F0D-D1166C31F0A9}"/>
              </a:ext>
            </a:extLst>
          </p:cNvPr>
          <p:cNvSpPr txBox="1"/>
          <p:nvPr userDrawn="1"/>
        </p:nvSpPr>
        <p:spPr>
          <a:xfrm>
            <a:off x="8241688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C7E53AE-4397-8421-65E6-25C898C043FD}"/>
              </a:ext>
            </a:extLst>
          </p:cNvPr>
          <p:cNvSpPr txBox="1"/>
          <p:nvPr userDrawn="1"/>
        </p:nvSpPr>
        <p:spPr>
          <a:xfrm>
            <a:off x="9675196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617D357-E00E-084A-CABF-77580808DDA2}"/>
              </a:ext>
            </a:extLst>
          </p:cNvPr>
          <p:cNvSpPr txBox="1"/>
          <p:nvPr userDrawn="1"/>
        </p:nvSpPr>
        <p:spPr>
          <a:xfrm>
            <a:off x="11102669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2035333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B09DBAE-19CE-5822-C366-762D1423B2F7}"/>
              </a:ext>
            </a:extLst>
          </p:cNvPr>
          <p:cNvSpPr txBox="1"/>
          <p:nvPr userDrawn="1"/>
        </p:nvSpPr>
        <p:spPr>
          <a:xfrm>
            <a:off x="11102669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champion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EDAA1722-304A-476A-4E5B-D176BF368282}"/>
              </a:ext>
            </a:extLst>
          </p:cNvPr>
          <p:cNvSpPr txBox="1"/>
          <p:nvPr userDrawn="1"/>
        </p:nvSpPr>
        <p:spPr>
          <a:xfrm>
            <a:off x="38801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F05F814-AAD2-C44C-CEC7-D05FF45A3945}"/>
              </a:ext>
            </a:extLst>
          </p:cNvPr>
          <p:cNvSpPr txBox="1"/>
          <p:nvPr userDrawn="1"/>
        </p:nvSpPr>
        <p:spPr>
          <a:xfrm>
            <a:off x="110232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 2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97447B09-90B6-9D6D-34E5-36D048AEE208}"/>
              </a:ext>
            </a:extLst>
          </p:cNvPr>
          <p:cNvSpPr txBox="1"/>
          <p:nvPr userDrawn="1"/>
        </p:nvSpPr>
        <p:spPr>
          <a:xfrm>
            <a:off x="181663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61990694-83A0-BED6-D8EC-0D779E97CBF1}"/>
              </a:ext>
            </a:extLst>
          </p:cNvPr>
          <p:cNvSpPr txBox="1"/>
          <p:nvPr userDrawn="1"/>
        </p:nvSpPr>
        <p:spPr>
          <a:xfrm>
            <a:off x="253094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 alt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BB54BCA-8002-D0DD-9112-920AAE419B6C}"/>
              </a:ext>
            </a:extLst>
          </p:cNvPr>
          <p:cNvSpPr txBox="1"/>
          <p:nvPr userDrawn="1"/>
        </p:nvSpPr>
        <p:spPr>
          <a:xfrm>
            <a:off x="395956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 guidelines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BFA61F41-A6B3-3A42-4762-C89B80AC7436}"/>
              </a:ext>
            </a:extLst>
          </p:cNvPr>
          <p:cNvSpPr txBox="1"/>
          <p:nvPr userDrawn="1"/>
        </p:nvSpPr>
        <p:spPr>
          <a:xfrm>
            <a:off x="895973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Reply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7BA87B85-B9B8-2A76-456D-FD323A612233}"/>
              </a:ext>
            </a:extLst>
          </p:cNvPr>
          <p:cNvSpPr txBox="1"/>
          <p:nvPr userDrawn="1"/>
        </p:nvSpPr>
        <p:spPr>
          <a:xfrm>
            <a:off x="967404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Resource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757282DE-1514-6553-C564-511DD31F36C2}"/>
              </a:ext>
            </a:extLst>
          </p:cNvPr>
          <p:cNvSpPr txBox="1"/>
          <p:nvPr userDrawn="1"/>
        </p:nvSpPr>
        <p:spPr>
          <a:xfrm>
            <a:off x="467387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71E7F6F-EDE6-667F-8C0F-05CFAD894A4F}"/>
              </a:ext>
            </a:extLst>
          </p:cNvPr>
          <p:cNvSpPr txBox="1"/>
          <p:nvPr userDrawn="1"/>
        </p:nvSpPr>
        <p:spPr>
          <a:xfrm>
            <a:off x="538818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 alt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7CF5BC70-3918-EB77-D5ED-28D36844E2FD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EFE78804-416E-6F67-1223-F256FD768798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 2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52F5D0F-BB76-444E-FBD6-AF1F362FF402}"/>
              </a:ext>
            </a:extLst>
          </p:cNvPr>
          <p:cNvSpPr txBox="1"/>
          <p:nvPr userDrawn="1"/>
        </p:nvSpPr>
        <p:spPr>
          <a:xfrm>
            <a:off x="753111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6136A5D9-5540-53CC-3834-A672CE2E10D4}"/>
              </a:ext>
            </a:extLst>
          </p:cNvPr>
          <p:cNvSpPr txBox="1"/>
          <p:nvPr userDrawn="1"/>
        </p:nvSpPr>
        <p:spPr>
          <a:xfrm>
            <a:off x="824542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 alt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D405B41C-504D-9F12-D5D0-24970513BF13}"/>
              </a:ext>
            </a:extLst>
          </p:cNvPr>
          <p:cNvSpPr txBox="1"/>
          <p:nvPr userDrawn="1"/>
        </p:nvSpPr>
        <p:spPr>
          <a:xfrm>
            <a:off x="1038835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business analyst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74D17CF0-1601-CD6D-6B26-F19C10388451}"/>
              </a:ext>
            </a:extLst>
          </p:cNvPr>
          <p:cNvSpPr txBox="1"/>
          <p:nvPr userDrawn="1"/>
        </p:nvSpPr>
        <p:spPr>
          <a:xfrm>
            <a:off x="324525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Reader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EF03B716-7EA3-E8AE-223E-8DE69DE73549}"/>
              </a:ext>
            </a:extLst>
          </p:cNvPr>
          <p:cNvSpPr txBox="1"/>
          <p:nvPr userDrawn="1"/>
        </p:nvSpPr>
        <p:spPr>
          <a:xfrm>
            <a:off x="11102669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2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F336EFD2-E76F-21C3-5966-FA65F60BF483}"/>
              </a:ext>
            </a:extLst>
          </p:cNvPr>
          <p:cNvSpPr txBox="1"/>
          <p:nvPr userDrawn="1"/>
        </p:nvSpPr>
        <p:spPr>
          <a:xfrm>
            <a:off x="38801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developer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8D1D8690-8055-F6A4-55F5-61AF6ED4864B}"/>
              </a:ext>
            </a:extLst>
          </p:cNvPr>
          <p:cNvSpPr txBox="1"/>
          <p:nvPr userDrawn="1"/>
        </p:nvSpPr>
        <p:spPr>
          <a:xfrm>
            <a:off x="110232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infrastructure engineer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5BFAA20A-9C31-0B6B-151A-852F94F0BB98}"/>
              </a:ext>
            </a:extLst>
          </p:cNvPr>
          <p:cNvSpPr txBox="1"/>
          <p:nvPr userDrawn="1"/>
        </p:nvSpPr>
        <p:spPr>
          <a:xfrm>
            <a:off x="181663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service support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E456E3CB-358A-E1F5-9906-3359DBDA5F7C}"/>
              </a:ext>
            </a:extLst>
          </p:cNvPr>
          <p:cNvSpPr txBox="1"/>
          <p:nvPr userDrawn="1"/>
        </p:nvSpPr>
        <p:spPr>
          <a:xfrm>
            <a:off x="253094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solution architect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FF3EA584-58C5-D034-A9BC-CA4DABF013EB}"/>
              </a:ext>
            </a:extLst>
          </p:cNvPr>
          <p:cNvSpPr txBox="1"/>
          <p:nvPr userDrawn="1"/>
        </p:nvSpPr>
        <p:spPr>
          <a:xfrm>
            <a:off x="395956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Satellite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E647BB7C-9C59-18D8-0A03-DA3D4B74F80B}"/>
              </a:ext>
            </a:extLst>
          </p:cNvPr>
          <p:cNvSpPr txBox="1"/>
          <p:nvPr userDrawn="1"/>
        </p:nvSpPr>
        <p:spPr>
          <a:xfrm>
            <a:off x="895973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 alt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1078ABBF-79B1-D16E-B396-4DDC3BB78411}"/>
              </a:ext>
            </a:extLst>
          </p:cNvPr>
          <p:cNvSpPr txBox="1"/>
          <p:nvPr userDrawn="1"/>
        </p:nvSpPr>
        <p:spPr>
          <a:xfrm>
            <a:off x="967404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Slideshow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981FE96-4348-F0C3-112A-7FEC97FC2728}"/>
              </a:ext>
            </a:extLst>
          </p:cNvPr>
          <p:cNvSpPr txBox="1"/>
          <p:nvPr userDrawn="1"/>
        </p:nvSpPr>
        <p:spPr>
          <a:xfrm>
            <a:off x="467387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8CE9E0C6-0479-58A6-B0A7-9DB55496E4C5}"/>
              </a:ext>
            </a:extLst>
          </p:cNvPr>
          <p:cNvSpPr txBox="1"/>
          <p:nvPr userDrawn="1"/>
        </p:nvSpPr>
        <p:spPr>
          <a:xfrm>
            <a:off x="538818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 alt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F2A4C0F-FF5D-9A99-4F8C-0712D382524E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Search</a:t>
            </a: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2531BA7C-30B0-0E7B-2329-657E2757BF4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Secure </a:t>
            </a:r>
          </a:p>
          <a:p>
            <a:pPr algn="ctr"/>
            <a:r>
              <a:rPr lang="en-US" sz="800"/>
              <a:t>team collab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C698E416-4634-C94F-154E-BD301B629630}"/>
              </a:ext>
            </a:extLst>
          </p:cNvPr>
          <p:cNvSpPr txBox="1"/>
          <p:nvPr userDrawn="1"/>
        </p:nvSpPr>
        <p:spPr>
          <a:xfrm>
            <a:off x="753111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Security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800BDEFF-B02D-8AEB-BC7B-178BC1B1B7C7}"/>
              </a:ext>
            </a:extLst>
          </p:cNvPr>
          <p:cNvSpPr txBox="1"/>
          <p:nvPr userDrawn="1"/>
        </p:nvSpPr>
        <p:spPr>
          <a:xfrm>
            <a:off x="824542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FA2F1273-7739-B511-95DB-D272CAE16EE7}"/>
              </a:ext>
            </a:extLst>
          </p:cNvPr>
          <p:cNvSpPr txBox="1"/>
          <p:nvPr userDrawn="1"/>
        </p:nvSpPr>
        <p:spPr>
          <a:xfrm>
            <a:off x="1038835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9882D3BE-BF73-2602-D7B6-801DC87D20EC}"/>
              </a:ext>
            </a:extLst>
          </p:cNvPr>
          <p:cNvSpPr txBox="1"/>
          <p:nvPr userDrawn="1"/>
        </p:nvSpPr>
        <p:spPr>
          <a:xfrm>
            <a:off x="324525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sponsor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3CDB0087-B07F-B23E-AB0B-EAF9F5996042}"/>
              </a:ext>
            </a:extLst>
          </p:cNvPr>
          <p:cNvSpPr txBox="1"/>
          <p:nvPr userDrawn="1"/>
        </p:nvSpPr>
        <p:spPr>
          <a:xfrm>
            <a:off x="11102669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Thank you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C527918B-1CD5-F576-6111-142B05257B0C}"/>
              </a:ext>
            </a:extLst>
          </p:cNvPr>
          <p:cNvSpPr txBox="1"/>
          <p:nvPr userDrawn="1"/>
        </p:nvSpPr>
        <p:spPr>
          <a:xfrm>
            <a:off x="38801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alt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FFF5364D-8380-90CA-AD19-702281F006DD}"/>
              </a:ext>
            </a:extLst>
          </p:cNvPr>
          <p:cNvSpPr txBox="1"/>
          <p:nvPr userDrawn="1"/>
        </p:nvSpPr>
        <p:spPr>
          <a:xfrm>
            <a:off x="110232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Speed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64C6EF44-D647-91DA-BF3C-A4F9AC113DCB}"/>
              </a:ext>
            </a:extLst>
          </p:cNvPr>
          <p:cNvSpPr txBox="1"/>
          <p:nvPr userDrawn="1"/>
        </p:nvSpPr>
        <p:spPr>
          <a:xfrm>
            <a:off x="181663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Stopwatch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2AF40988-1D7E-C4FA-06CD-AD61EFE02B82}"/>
              </a:ext>
            </a:extLst>
          </p:cNvPr>
          <p:cNvSpPr txBox="1"/>
          <p:nvPr userDrawn="1"/>
        </p:nvSpPr>
        <p:spPr>
          <a:xfrm>
            <a:off x="253094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Stories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6603B8B4-B465-8074-3FD3-3AF17C59E685}"/>
              </a:ext>
            </a:extLst>
          </p:cNvPr>
          <p:cNvSpPr txBox="1"/>
          <p:nvPr userDrawn="1"/>
        </p:nvSpPr>
        <p:spPr>
          <a:xfrm>
            <a:off x="395956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Success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7418487B-84D0-6212-848B-1AB2346E5C40}"/>
              </a:ext>
            </a:extLst>
          </p:cNvPr>
          <p:cNvSpPr txBox="1"/>
          <p:nvPr userDrawn="1"/>
        </p:nvSpPr>
        <p:spPr>
          <a:xfrm>
            <a:off x="895973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2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BAED776-9DC2-D94E-2699-DCC1C9ED5BFC}"/>
              </a:ext>
            </a:extLst>
          </p:cNvPr>
          <p:cNvSpPr txBox="1"/>
          <p:nvPr userDrawn="1"/>
        </p:nvSpPr>
        <p:spPr>
          <a:xfrm>
            <a:off x="967404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3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5B46A6F0-DFDB-CE01-326C-D96C11B46A34}"/>
              </a:ext>
            </a:extLst>
          </p:cNvPr>
          <p:cNvSpPr txBox="1"/>
          <p:nvPr userDrawn="1"/>
        </p:nvSpPr>
        <p:spPr>
          <a:xfrm>
            <a:off x="467387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Support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33938D5B-07AF-F138-F480-58B876CC6906}"/>
              </a:ext>
            </a:extLst>
          </p:cNvPr>
          <p:cNvSpPr txBox="1"/>
          <p:nvPr userDrawn="1"/>
        </p:nvSpPr>
        <p:spPr>
          <a:xfrm>
            <a:off x="538818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Survey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CBE8570-70B5-99D1-92D1-74E4675CD77E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Tap Touch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3C79FD8A-DAAC-4E22-9302-3FACCB656DFF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Target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27448055-0F78-AB70-40CE-04E09714D153}"/>
              </a:ext>
            </a:extLst>
          </p:cNvPr>
          <p:cNvSpPr txBox="1"/>
          <p:nvPr userDrawn="1"/>
        </p:nvSpPr>
        <p:spPr>
          <a:xfrm>
            <a:off x="753111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86CDC209-2B37-5335-C65A-E527810D168F}"/>
              </a:ext>
            </a:extLst>
          </p:cNvPr>
          <p:cNvSpPr txBox="1"/>
          <p:nvPr userDrawn="1"/>
        </p:nvSpPr>
        <p:spPr>
          <a:xfrm>
            <a:off x="824542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 </a:t>
            </a:r>
          </a:p>
          <a:p>
            <a:pPr algn="ctr"/>
            <a:r>
              <a:rPr lang="en-US" sz="800"/>
              <a:t>alt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026E1FF2-BA2E-41B0-514D-8889445B5B05}"/>
              </a:ext>
            </a:extLst>
          </p:cNvPr>
          <p:cNvSpPr txBox="1"/>
          <p:nvPr userDrawn="1"/>
        </p:nvSpPr>
        <p:spPr>
          <a:xfrm>
            <a:off x="1038835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Tent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E4735722-FEEF-80D5-C0C9-FFE7AC68DCE1}"/>
              </a:ext>
            </a:extLst>
          </p:cNvPr>
          <p:cNvSpPr txBox="1"/>
          <p:nvPr userDrawn="1"/>
        </p:nvSpPr>
        <p:spPr>
          <a:xfrm>
            <a:off x="324525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Student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FBB93B83-FB57-4249-DE2D-5F3CA35A86AA}"/>
              </a:ext>
            </a:extLst>
          </p:cNvPr>
          <p:cNvSpPr txBox="1"/>
          <p:nvPr userDrawn="1"/>
        </p:nvSpPr>
        <p:spPr>
          <a:xfrm>
            <a:off x="38801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Time saver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9FA93FA4-4B91-0312-DF31-61BD3CADCDD1}"/>
              </a:ext>
            </a:extLst>
          </p:cNvPr>
          <p:cNvSpPr txBox="1"/>
          <p:nvPr userDrawn="1"/>
        </p:nvSpPr>
        <p:spPr>
          <a:xfrm>
            <a:off x="110325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62D897FC-511A-3547-D724-05110CA6219F}"/>
              </a:ext>
            </a:extLst>
          </p:cNvPr>
          <p:cNvSpPr txBox="1"/>
          <p:nvPr userDrawn="1"/>
        </p:nvSpPr>
        <p:spPr>
          <a:xfrm>
            <a:off x="181848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User-OTM</a:t>
            </a: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056C4FCA-3826-1BF2-C51C-E6EEDACF9C55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Validate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DE802E82-EC07-F29D-A6A0-8F944836F85F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Vendor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442EC9C0-AB10-1A54-E5DF-225860524EE6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Welcome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A962070B-3508-85F8-2B54-F434109E2F6A}"/>
              </a:ext>
            </a:extLst>
          </p:cNvPr>
          <p:cNvSpPr txBox="1"/>
          <p:nvPr userDrawn="1"/>
        </p:nvSpPr>
        <p:spPr>
          <a:xfrm>
            <a:off x="968609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in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532CEFC-409F-2060-CF8F-CBC7D4669C07}"/>
              </a:ext>
            </a:extLst>
          </p:cNvPr>
          <p:cNvSpPr txBox="1"/>
          <p:nvPr userDrawn="1"/>
        </p:nvSpPr>
        <p:spPr>
          <a:xfrm>
            <a:off x="467943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off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77E1D7D4-700C-DF1E-A51B-B50610A14252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8C9FA045-BB39-F8CB-5931-38A3389CCC1B}"/>
              </a:ext>
            </a:extLst>
          </p:cNvPr>
          <p:cNvSpPr txBox="1"/>
          <p:nvPr userDrawn="1"/>
        </p:nvSpPr>
        <p:spPr>
          <a:xfrm>
            <a:off x="610991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6002A60B-7455-0E4B-BB0E-D91FAAEAE9F1}"/>
              </a:ext>
            </a:extLst>
          </p:cNvPr>
          <p:cNvSpPr txBox="1"/>
          <p:nvPr userDrawn="1"/>
        </p:nvSpPr>
        <p:spPr>
          <a:xfrm>
            <a:off x="682514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expert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6EB526F-4E80-56AD-2A54-C4BFF27DB8E7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scraping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F278C588-BDB0-E88D-A9D6-44EBE9471FD5}"/>
              </a:ext>
            </a:extLst>
          </p:cNvPr>
          <p:cNvSpPr txBox="1"/>
          <p:nvPr userDrawn="1"/>
        </p:nvSpPr>
        <p:spPr>
          <a:xfrm>
            <a:off x="825562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testing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7B820206-AB9B-7852-18F4-E3F4E268E6A3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out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9B32D2B9-2237-3400-8ECC-1B4EDFA30441}"/>
              </a:ext>
            </a:extLst>
          </p:cNvPr>
          <p:cNvSpPr txBox="1"/>
          <p:nvPr userDrawn="1"/>
        </p:nvSpPr>
        <p:spPr>
          <a:xfrm>
            <a:off x="324896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Vector </a:t>
            </a:r>
          </a:p>
          <a:p>
            <a:pPr algn="ctr"/>
            <a:r>
              <a:rPr lang="en-US" sz="800"/>
              <a:t>anchor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A842762B-0C8C-81E0-DA6A-0D3F643479D9}"/>
              </a:ext>
            </a:extLst>
          </p:cNvPr>
          <p:cNvSpPr txBox="1"/>
          <p:nvPr userDrawn="1"/>
        </p:nvSpPr>
        <p:spPr>
          <a:xfrm>
            <a:off x="11102669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square</a:t>
            </a: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64D4256C-2C7C-9B8A-F74C-AE9721DAC1CD}"/>
              </a:ext>
            </a:extLst>
          </p:cNvPr>
          <p:cNvSpPr txBox="1"/>
          <p:nvPr userDrawn="1"/>
        </p:nvSpPr>
        <p:spPr>
          <a:xfrm>
            <a:off x="388014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Location </a:t>
            </a:r>
          </a:p>
          <a:p>
            <a:pPr algn="ctr"/>
            <a:r>
              <a:rPr lang="en-US" sz="800"/>
              <a:t>pin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6CF99927-F6D0-254B-5EFA-5089FA7D104F}"/>
              </a:ext>
            </a:extLst>
          </p:cNvPr>
          <p:cNvSpPr txBox="1"/>
          <p:nvPr userDrawn="1"/>
        </p:nvSpPr>
        <p:spPr>
          <a:xfrm>
            <a:off x="10989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C39A79C0-8372-D6E8-096E-8DB380CF36EB}"/>
              </a:ext>
            </a:extLst>
          </p:cNvPr>
          <p:cNvSpPr txBox="1"/>
          <p:nvPr userDrawn="1"/>
        </p:nvSpPr>
        <p:spPr>
          <a:xfrm>
            <a:off x="18135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  <a:p>
            <a:pPr algn="ctr"/>
            <a:r>
              <a:rPr lang="en-US" sz="800"/>
              <a:t>open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9ECFCAFE-9F6D-1531-AD3D-33E87931FA09}"/>
              </a:ext>
            </a:extLst>
          </p:cNvPr>
          <p:cNvSpPr txBox="1"/>
          <p:nvPr userDrawn="1"/>
        </p:nvSpPr>
        <p:spPr>
          <a:xfrm>
            <a:off x="25280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Macro recording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673F24B-CEAD-A321-0741-11620EEC9C73}"/>
              </a:ext>
            </a:extLst>
          </p:cNvPr>
          <p:cNvSpPr txBox="1"/>
          <p:nvPr userDrawn="1"/>
        </p:nvSpPr>
        <p:spPr>
          <a:xfrm>
            <a:off x="39571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5E14C288-EE89-4450-4C27-99FA47F29EDD}"/>
              </a:ext>
            </a:extLst>
          </p:cNvPr>
          <p:cNvSpPr txBox="1"/>
          <p:nvPr userDrawn="1"/>
        </p:nvSpPr>
        <p:spPr>
          <a:xfrm>
            <a:off x="895901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Mobile</a:t>
            </a:r>
          </a:p>
          <a:p>
            <a:pPr algn="ctr"/>
            <a:r>
              <a:rPr lang="en-US" sz="800"/>
              <a:t>device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C485B63B-4C24-1E7A-A85C-33F16F9D24E6}"/>
              </a:ext>
            </a:extLst>
          </p:cNvPr>
          <p:cNvSpPr txBox="1"/>
          <p:nvPr userDrawn="1"/>
        </p:nvSpPr>
        <p:spPr>
          <a:xfrm>
            <a:off x="96735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26415E51-B4A7-1B60-FF0C-BCBE43BDADD2}"/>
              </a:ext>
            </a:extLst>
          </p:cNvPr>
          <p:cNvSpPr txBox="1"/>
          <p:nvPr userDrawn="1"/>
        </p:nvSpPr>
        <p:spPr>
          <a:xfrm>
            <a:off x="46717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 alt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89D6DDC5-B721-F80E-41A4-9FBEFDA1F5F2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5A956151-953E-FFCC-CFF8-B53CACDB38BC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C3BC3D0C-180F-033D-011C-F61C01867416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 2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7042731-BA1B-05EF-B944-76D430CA20A1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Media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23D1D19A-9ED4-A89F-2913-BFC7BA97BA0A}"/>
              </a:ext>
            </a:extLst>
          </p:cNvPr>
          <p:cNvSpPr txBox="1"/>
          <p:nvPr userDrawn="1"/>
        </p:nvSpPr>
        <p:spPr>
          <a:xfrm>
            <a:off x="82444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Mismatch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142E348A-534E-A74A-6A4F-22C3441E98B8}"/>
              </a:ext>
            </a:extLst>
          </p:cNvPr>
          <p:cNvSpPr txBox="1"/>
          <p:nvPr userDrawn="1"/>
        </p:nvSpPr>
        <p:spPr>
          <a:xfrm>
            <a:off x="1038811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circle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F0D3AE74-EC07-121D-51FC-409B57FA5212}"/>
              </a:ext>
            </a:extLst>
          </p:cNvPr>
          <p:cNvSpPr txBox="1"/>
          <p:nvPr userDrawn="1"/>
        </p:nvSpPr>
        <p:spPr>
          <a:xfrm>
            <a:off x="32426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Manage documents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7756A3B8-B94A-CB9E-9646-83ABB2AE67A1}"/>
              </a:ext>
            </a:extLst>
          </p:cNvPr>
          <p:cNvSpPr txBox="1"/>
          <p:nvPr userDrawn="1"/>
        </p:nvSpPr>
        <p:spPr>
          <a:xfrm>
            <a:off x="11102669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QA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FCFD625-FC03-B3C0-3974-2A88FD9C1D34}"/>
              </a:ext>
            </a:extLst>
          </p:cNvPr>
          <p:cNvSpPr txBox="1"/>
          <p:nvPr userDrawn="1"/>
        </p:nvSpPr>
        <p:spPr>
          <a:xfrm>
            <a:off x="38801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9BB546B7-8A3D-68DE-C82F-72ED53032F67}"/>
              </a:ext>
            </a:extLst>
          </p:cNvPr>
          <p:cNvSpPr txBox="1"/>
          <p:nvPr userDrawn="1"/>
        </p:nvSpPr>
        <p:spPr>
          <a:xfrm>
            <a:off x="110232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 alt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5B644ED-73EF-33AE-A425-523DD8F53411}"/>
              </a:ext>
            </a:extLst>
          </p:cNvPr>
          <p:cNvSpPr txBox="1"/>
          <p:nvPr userDrawn="1"/>
        </p:nvSpPr>
        <p:spPr>
          <a:xfrm>
            <a:off x="181663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Note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6BE1FCB3-54C0-7206-160B-784D2337BEB1}"/>
              </a:ext>
            </a:extLst>
          </p:cNvPr>
          <p:cNvSpPr txBox="1"/>
          <p:nvPr userDrawn="1"/>
        </p:nvSpPr>
        <p:spPr>
          <a:xfrm>
            <a:off x="253094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3804629E-A629-9DE1-20B5-4610937A0643}"/>
              </a:ext>
            </a:extLst>
          </p:cNvPr>
          <p:cNvSpPr txBox="1"/>
          <p:nvPr userDrawn="1"/>
        </p:nvSpPr>
        <p:spPr>
          <a:xfrm>
            <a:off x="395956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Phone </a:t>
            </a:r>
          </a:p>
          <a:p>
            <a:pPr algn="ctr"/>
            <a:r>
              <a:rPr lang="en-US" sz="800"/>
              <a:t>call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1B757380-C36E-08F2-D2CD-0A52986291A8}"/>
              </a:ext>
            </a:extLst>
          </p:cNvPr>
          <p:cNvSpPr txBox="1"/>
          <p:nvPr userDrawn="1"/>
        </p:nvSpPr>
        <p:spPr>
          <a:xfrm>
            <a:off x="895973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B44BF5A3-6657-3ED6-9C69-CAFE0E2013C6}"/>
              </a:ext>
            </a:extLst>
          </p:cNvPr>
          <p:cNvSpPr txBox="1"/>
          <p:nvPr userDrawn="1"/>
        </p:nvSpPr>
        <p:spPr>
          <a:xfrm>
            <a:off x="967404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 2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FFC1A677-E495-E07B-D434-43B196071D7F}"/>
              </a:ext>
            </a:extLst>
          </p:cNvPr>
          <p:cNvSpPr txBox="1"/>
          <p:nvPr userDrawn="1"/>
        </p:nvSpPr>
        <p:spPr>
          <a:xfrm>
            <a:off x="467387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Pivot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CDB84352-62D0-DD32-239B-231326ED9375}"/>
              </a:ext>
            </a:extLst>
          </p:cNvPr>
          <p:cNvSpPr txBox="1"/>
          <p:nvPr userDrawn="1"/>
        </p:nvSpPr>
        <p:spPr>
          <a:xfrm>
            <a:off x="538818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Plugin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E7FD1862-3FA5-2C72-D994-6A6EC550590B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D3AB57FC-E92E-B623-3DA2-6121E2E7910C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 2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5AF7F5C6-A476-5C82-5C32-28EF4B91A137}"/>
              </a:ext>
            </a:extLst>
          </p:cNvPr>
          <p:cNvSpPr txBox="1"/>
          <p:nvPr userDrawn="1"/>
        </p:nvSpPr>
        <p:spPr>
          <a:xfrm>
            <a:off x="753111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Project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68B714D1-63FA-4D62-282E-413B311DD73D}"/>
              </a:ext>
            </a:extLst>
          </p:cNvPr>
          <p:cNvSpPr txBox="1"/>
          <p:nvPr userDrawn="1"/>
        </p:nvSpPr>
        <p:spPr>
          <a:xfrm>
            <a:off x="824542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Promoter bullhorn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BEDAFA72-B400-0FC2-2807-7D650180B59E}"/>
              </a:ext>
            </a:extLst>
          </p:cNvPr>
          <p:cNvSpPr txBox="1"/>
          <p:nvPr userDrawn="1"/>
        </p:nvSpPr>
        <p:spPr>
          <a:xfrm>
            <a:off x="1038835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Public </a:t>
            </a:r>
          </a:p>
          <a:p>
            <a:pPr algn="ctr"/>
            <a:r>
              <a:rPr lang="en-US" sz="800"/>
              <a:t>sector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DF97AD7D-6E6B-5F05-E2A4-C4C83EEA8AF0}"/>
              </a:ext>
            </a:extLst>
          </p:cNvPr>
          <p:cNvSpPr txBox="1"/>
          <p:nvPr userDrawn="1"/>
        </p:nvSpPr>
        <p:spPr>
          <a:xfrm>
            <a:off x="324525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494948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065E3A3D-B6FA-DFA8-4314-4C52A6F93091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492" name="Left Bracket 491">
            <a:extLst>
              <a:ext uri="{FF2B5EF4-FFF2-40B4-BE49-F238E27FC236}">
                <a16:creationId xmlns:a16="http://schemas.microsoft.com/office/drawing/2014/main" id="{BDA449AE-2C01-063D-D9DD-7D85A04E9646}"/>
              </a:ext>
            </a:extLst>
          </p:cNvPr>
          <p:cNvSpPr/>
          <p:nvPr userDrawn="1"/>
        </p:nvSpPr>
        <p:spPr>
          <a:xfrm flipH="1">
            <a:off x="-6" y="1276793"/>
            <a:ext cx="3240190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27133876-A165-ACC9-F7A7-874BC9168968}"/>
              </a:ext>
            </a:extLst>
          </p:cNvPr>
          <p:cNvSpPr txBox="1"/>
          <p:nvPr userDrawn="1"/>
        </p:nvSpPr>
        <p:spPr>
          <a:xfrm>
            <a:off x="1911523" y="2580874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02AA3E5-90CD-8BA4-0858-BE5429AC06F8}"/>
              </a:ext>
            </a:extLst>
          </p:cNvPr>
          <p:cNvSpPr txBox="1"/>
          <p:nvPr userDrawn="1"/>
        </p:nvSpPr>
        <p:spPr>
          <a:xfrm>
            <a:off x="539459" y="2580874"/>
            <a:ext cx="961403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81C89FD8-9CEB-342B-3147-80416505E2F9}"/>
              </a:ext>
            </a:extLst>
          </p:cNvPr>
          <p:cNvSpPr txBox="1"/>
          <p:nvPr userDrawn="1"/>
        </p:nvSpPr>
        <p:spPr>
          <a:xfrm>
            <a:off x="665250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C906E7F3-6000-C560-3D58-FB85D32962F7}"/>
              </a:ext>
            </a:extLst>
          </p:cNvPr>
          <p:cNvSpPr txBox="1"/>
          <p:nvPr userDrawn="1"/>
        </p:nvSpPr>
        <p:spPr>
          <a:xfrm>
            <a:off x="2321416" y="1756658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3601A66-7D34-F677-46D2-D5D9A4DE86E5}"/>
              </a:ext>
            </a:extLst>
          </p:cNvPr>
          <p:cNvSpPr txBox="1"/>
          <p:nvPr userDrawn="1"/>
        </p:nvSpPr>
        <p:spPr>
          <a:xfrm>
            <a:off x="1039029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4BB295E8-1210-6089-ACC3-4E5BD189D027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F9F62F0F-7834-86B1-6492-BB56AA3AA329}"/>
              </a:ext>
            </a:extLst>
          </p:cNvPr>
          <p:cNvSpPr txBox="1"/>
          <p:nvPr userDrawn="1"/>
        </p:nvSpPr>
        <p:spPr>
          <a:xfrm>
            <a:off x="11102669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0019C44C-686E-56D6-2CD4-95F7DD4C6344}"/>
              </a:ext>
            </a:extLst>
          </p:cNvPr>
          <p:cNvSpPr txBox="1"/>
          <p:nvPr userDrawn="1"/>
        </p:nvSpPr>
        <p:spPr>
          <a:xfrm>
            <a:off x="1110266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FBE45560-651C-0464-B4F5-BEE1B42B6A2E}"/>
              </a:ext>
            </a:extLst>
          </p:cNvPr>
          <p:cNvSpPr txBox="1"/>
          <p:nvPr userDrawn="1"/>
        </p:nvSpPr>
        <p:spPr>
          <a:xfrm>
            <a:off x="11102669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56AF41E5-55C4-793A-987C-DA6C5A35BD74}"/>
              </a:ext>
            </a:extLst>
          </p:cNvPr>
          <p:cNvSpPr txBox="1"/>
          <p:nvPr userDrawn="1"/>
        </p:nvSpPr>
        <p:spPr>
          <a:xfrm>
            <a:off x="11102669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E3F7E46-D398-409E-DB4D-556181C7A100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B68C01A1-811C-EEC2-20EA-2632508D6FC4}"/>
              </a:ext>
            </a:extLst>
          </p:cNvPr>
          <p:cNvSpPr txBox="1"/>
          <p:nvPr userDrawn="1"/>
        </p:nvSpPr>
        <p:spPr>
          <a:xfrm>
            <a:off x="386333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6489331C-EFEA-0E57-D731-5A82909F6924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E67BF26-8F01-0A0C-ABE3-A062955D169E}"/>
              </a:ext>
            </a:extLst>
          </p:cNvPr>
          <p:cNvSpPr txBox="1"/>
          <p:nvPr userDrawn="1"/>
        </p:nvSpPr>
        <p:spPr>
          <a:xfrm>
            <a:off x="386333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17D069BB-C660-1689-CE89-3F931EB71D65}"/>
              </a:ext>
            </a:extLst>
          </p:cNvPr>
          <p:cNvSpPr txBox="1"/>
          <p:nvPr userDrawn="1"/>
        </p:nvSpPr>
        <p:spPr>
          <a:xfrm>
            <a:off x="10944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B7D055F2-233E-5289-91D1-3D5995FE2C70}"/>
              </a:ext>
            </a:extLst>
          </p:cNvPr>
          <p:cNvSpPr txBox="1"/>
          <p:nvPr userDrawn="1"/>
        </p:nvSpPr>
        <p:spPr>
          <a:xfrm>
            <a:off x="109448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A6F2DB0F-2889-CC7E-810D-2EF0D903C0EB}"/>
              </a:ext>
            </a:extLst>
          </p:cNvPr>
          <p:cNvSpPr txBox="1"/>
          <p:nvPr userDrawn="1"/>
        </p:nvSpPr>
        <p:spPr>
          <a:xfrm>
            <a:off x="1094485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764422F1-C184-3A3B-0FD9-A9DBDC9A9F47}"/>
              </a:ext>
            </a:extLst>
          </p:cNvPr>
          <p:cNvSpPr txBox="1"/>
          <p:nvPr userDrawn="1"/>
        </p:nvSpPr>
        <p:spPr>
          <a:xfrm>
            <a:off x="109448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53185685-AB91-B195-7E8B-B7612768AEDB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55BAC1-AD8C-4B42-DAD9-C14442E2AFC1}"/>
              </a:ext>
            </a:extLst>
          </p:cNvPr>
          <p:cNvSpPr txBox="1"/>
          <p:nvPr userDrawn="1"/>
        </p:nvSpPr>
        <p:spPr>
          <a:xfrm>
            <a:off x="180908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AD01437-9042-4550-AFDC-677A4C2F7A4D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9E324-19D0-1BD2-7463-54D33B723E69}"/>
              </a:ext>
            </a:extLst>
          </p:cNvPr>
          <p:cNvSpPr txBox="1"/>
          <p:nvPr userDrawn="1"/>
        </p:nvSpPr>
        <p:spPr>
          <a:xfrm>
            <a:off x="1809080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BC7A19C-1DC6-2C14-E78E-590B14975DF2}"/>
              </a:ext>
            </a:extLst>
          </p:cNvPr>
          <p:cNvSpPr txBox="1"/>
          <p:nvPr userDrawn="1"/>
        </p:nvSpPr>
        <p:spPr>
          <a:xfrm>
            <a:off x="252491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C4BD93F-7514-1B8E-42FF-537DE0664FB0}"/>
              </a:ext>
            </a:extLst>
          </p:cNvPr>
          <p:cNvSpPr txBox="1"/>
          <p:nvPr userDrawn="1"/>
        </p:nvSpPr>
        <p:spPr>
          <a:xfrm>
            <a:off x="252491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DA28DD2-4DD1-AB0F-135C-E9044A0E85BA}"/>
              </a:ext>
            </a:extLst>
          </p:cNvPr>
          <p:cNvSpPr txBox="1"/>
          <p:nvPr userDrawn="1"/>
        </p:nvSpPr>
        <p:spPr>
          <a:xfrm>
            <a:off x="4668705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2A8950A-7DD0-9C97-132C-B5C1AC6B65C7}"/>
              </a:ext>
            </a:extLst>
          </p:cNvPr>
          <p:cNvSpPr txBox="1"/>
          <p:nvPr userDrawn="1"/>
        </p:nvSpPr>
        <p:spPr>
          <a:xfrm>
            <a:off x="466870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B02ADF7B-32DB-B7AD-665A-8C0EBC8E04C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5F530AF-E865-77C8-33E9-62851C35EE26}"/>
              </a:ext>
            </a:extLst>
          </p:cNvPr>
          <p:cNvSpPr txBox="1"/>
          <p:nvPr userDrawn="1"/>
        </p:nvSpPr>
        <p:spPr>
          <a:xfrm>
            <a:off x="4668705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150803D-768E-8E71-BE75-6268DF6994DE}"/>
              </a:ext>
            </a:extLst>
          </p:cNvPr>
          <p:cNvSpPr txBox="1"/>
          <p:nvPr userDrawn="1"/>
        </p:nvSpPr>
        <p:spPr>
          <a:xfrm>
            <a:off x="5383301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DB99FB-7D72-64D0-EBA1-AD50B2ADFA38}"/>
              </a:ext>
            </a:extLst>
          </p:cNvPr>
          <p:cNvSpPr txBox="1"/>
          <p:nvPr userDrawn="1"/>
        </p:nvSpPr>
        <p:spPr>
          <a:xfrm>
            <a:off x="5383301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CCF2683-4322-20F2-373A-C5F63EC92045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A3031E5-CBBA-C2E9-4804-2AB8122BD362}"/>
              </a:ext>
            </a:extLst>
          </p:cNvPr>
          <p:cNvSpPr txBox="1"/>
          <p:nvPr userDrawn="1"/>
        </p:nvSpPr>
        <p:spPr>
          <a:xfrm>
            <a:off x="5383301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 </a:t>
            </a:r>
            <a:br>
              <a:rPr lang="en-US" sz="800">
                <a:solidFill>
                  <a:schemeClr val="bg1"/>
                </a:solidFill>
              </a:rPr>
            </a:b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A4CADEB-3A2D-9A09-B9CB-B75BC6EAC868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6E6C23B-5F3F-00D2-1CAB-482209B9EA2A}"/>
              </a:ext>
            </a:extLst>
          </p:cNvPr>
          <p:cNvSpPr txBox="1"/>
          <p:nvPr userDrawn="1"/>
        </p:nvSpPr>
        <p:spPr>
          <a:xfrm>
            <a:off x="5383301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33490CB-50F7-FD4B-77AD-779C93F27576}"/>
              </a:ext>
            </a:extLst>
          </p:cNvPr>
          <p:cNvSpPr txBox="1"/>
          <p:nvPr userDrawn="1"/>
        </p:nvSpPr>
        <p:spPr>
          <a:xfrm>
            <a:off x="6097897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177F25-16FC-0B71-C762-A26242838479}"/>
              </a:ext>
            </a:extLst>
          </p:cNvPr>
          <p:cNvSpPr txBox="1"/>
          <p:nvPr userDrawn="1"/>
        </p:nvSpPr>
        <p:spPr>
          <a:xfrm>
            <a:off x="609789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EC2D3CA-DB2B-6EC0-1CC6-8EBFA4019F2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DAB4BA-BDBE-0579-FCB6-3F9B1DF2BD21}"/>
              </a:ext>
            </a:extLst>
          </p:cNvPr>
          <p:cNvSpPr txBox="1"/>
          <p:nvPr userDrawn="1"/>
        </p:nvSpPr>
        <p:spPr>
          <a:xfrm>
            <a:off x="6097897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0B8CD01-0212-784E-0A6B-F8E3CE7A6D1A}"/>
              </a:ext>
            </a:extLst>
          </p:cNvPr>
          <p:cNvSpPr txBox="1"/>
          <p:nvPr userDrawn="1"/>
        </p:nvSpPr>
        <p:spPr>
          <a:xfrm>
            <a:off x="681249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</a:t>
            </a:r>
            <a:r>
              <a:rPr lang="en-US" sz="800" err="1">
                <a:solidFill>
                  <a:schemeClr val="bg1"/>
                </a:solidFill>
              </a:rPr>
              <a:t>onebox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58BD53F-8453-FDDA-D698-C7709ECC1A4E}"/>
              </a:ext>
            </a:extLst>
          </p:cNvPr>
          <p:cNvSpPr txBox="1"/>
          <p:nvPr userDrawn="1"/>
        </p:nvSpPr>
        <p:spPr>
          <a:xfrm>
            <a:off x="6097897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3A53D12-F8A5-F410-A4F0-D87DEB119D04}"/>
              </a:ext>
            </a:extLst>
          </p:cNvPr>
          <p:cNvSpPr txBox="1"/>
          <p:nvPr userDrawn="1"/>
        </p:nvSpPr>
        <p:spPr>
          <a:xfrm>
            <a:off x="6812495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2F02695-8F17-CF81-C454-0F888EBD9629}"/>
              </a:ext>
            </a:extLst>
          </p:cNvPr>
          <p:cNvSpPr txBox="1"/>
          <p:nvPr userDrawn="1"/>
        </p:nvSpPr>
        <p:spPr>
          <a:xfrm>
            <a:off x="681249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118E91B-69F5-80E6-6D7B-B3EAC3136F7D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4A5F0BB-1935-FD82-F3FC-B5C5C7DD03DC}"/>
              </a:ext>
            </a:extLst>
          </p:cNvPr>
          <p:cNvSpPr txBox="1"/>
          <p:nvPr userDrawn="1"/>
        </p:nvSpPr>
        <p:spPr>
          <a:xfrm>
            <a:off x="8961986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498D90F-351D-BDC6-8846-DEB644B5AE62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CB35604-EBFA-7060-4052-584A4AC7DAED}"/>
              </a:ext>
            </a:extLst>
          </p:cNvPr>
          <p:cNvSpPr txBox="1"/>
          <p:nvPr userDrawn="1"/>
        </p:nvSpPr>
        <p:spPr>
          <a:xfrm>
            <a:off x="896198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459304-CC3B-0764-7FD4-DABB218815B3}"/>
              </a:ext>
            </a:extLst>
          </p:cNvPr>
          <p:cNvSpPr txBox="1"/>
          <p:nvPr userDrawn="1"/>
        </p:nvSpPr>
        <p:spPr>
          <a:xfrm>
            <a:off x="9675196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2D276B4-D913-37E2-3D9D-D80834D820C3}"/>
              </a:ext>
            </a:extLst>
          </p:cNvPr>
          <p:cNvSpPr txBox="1"/>
          <p:nvPr userDrawn="1"/>
        </p:nvSpPr>
        <p:spPr>
          <a:xfrm>
            <a:off x="10390297" y="587773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E643265-B922-E8CE-B943-79A9A82A03F2}"/>
              </a:ext>
            </a:extLst>
          </p:cNvPr>
          <p:cNvSpPr txBox="1"/>
          <p:nvPr userDrawn="1"/>
        </p:nvSpPr>
        <p:spPr>
          <a:xfrm>
            <a:off x="2524915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C85818D-F52D-DB61-A30D-12F9AC12390D}"/>
              </a:ext>
            </a:extLst>
          </p:cNvPr>
          <p:cNvSpPr txBox="1"/>
          <p:nvPr userDrawn="1"/>
        </p:nvSpPr>
        <p:spPr>
          <a:xfrm>
            <a:off x="2524915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00766AC-0526-578E-A54F-1B805CFF3708}"/>
              </a:ext>
            </a:extLst>
          </p:cNvPr>
          <p:cNvSpPr txBox="1"/>
          <p:nvPr userDrawn="1"/>
        </p:nvSpPr>
        <p:spPr>
          <a:xfrm>
            <a:off x="32420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5694F91-B019-4C58-C258-8D755A9F6C28}"/>
              </a:ext>
            </a:extLst>
          </p:cNvPr>
          <p:cNvSpPr txBox="1"/>
          <p:nvPr userDrawn="1"/>
        </p:nvSpPr>
        <p:spPr>
          <a:xfrm>
            <a:off x="11102669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BDA88BD-B5E8-B820-9FD6-88AED61725EC}"/>
              </a:ext>
            </a:extLst>
          </p:cNvPr>
          <p:cNvSpPr txBox="1"/>
          <p:nvPr userDrawn="1"/>
        </p:nvSpPr>
        <p:spPr>
          <a:xfrm>
            <a:off x="3242084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D6F56-D9D7-CADE-39EF-F4277DFD52D4}"/>
              </a:ext>
            </a:extLst>
          </p:cNvPr>
          <p:cNvSpPr txBox="1"/>
          <p:nvPr userDrawn="1"/>
        </p:nvSpPr>
        <p:spPr>
          <a:xfrm>
            <a:off x="3242084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FBFF1AD-EBA6-2314-C777-44045CCAB2ED}"/>
              </a:ext>
            </a:extLst>
          </p:cNvPr>
          <p:cNvSpPr txBox="1"/>
          <p:nvPr userDrawn="1"/>
        </p:nvSpPr>
        <p:spPr>
          <a:xfrm>
            <a:off x="39330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C2D515-E8A7-E3A6-6C08-5B7463146F26}"/>
              </a:ext>
            </a:extLst>
          </p:cNvPr>
          <p:cNvSpPr txBox="1"/>
          <p:nvPr userDrawn="1"/>
        </p:nvSpPr>
        <p:spPr>
          <a:xfrm>
            <a:off x="3933097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D1261B6-739A-A1CB-7212-05742858055E}"/>
              </a:ext>
            </a:extLst>
          </p:cNvPr>
          <p:cNvSpPr txBox="1"/>
          <p:nvPr userDrawn="1"/>
        </p:nvSpPr>
        <p:spPr>
          <a:xfrm>
            <a:off x="466870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1FE2CA3-6A62-F205-DF82-E9B082B70AF4}"/>
              </a:ext>
            </a:extLst>
          </p:cNvPr>
          <p:cNvSpPr txBox="1"/>
          <p:nvPr userDrawn="1"/>
        </p:nvSpPr>
        <p:spPr>
          <a:xfrm>
            <a:off x="3933097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8BE8130-FCC9-163D-D362-5655FF183E94}"/>
              </a:ext>
            </a:extLst>
          </p:cNvPr>
          <p:cNvSpPr txBox="1"/>
          <p:nvPr userDrawn="1"/>
        </p:nvSpPr>
        <p:spPr>
          <a:xfrm>
            <a:off x="4668705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7F963E-2D6C-1A7F-5D1B-6CEC7E4DEB09}"/>
              </a:ext>
            </a:extLst>
          </p:cNvPr>
          <p:cNvSpPr txBox="1"/>
          <p:nvPr userDrawn="1"/>
        </p:nvSpPr>
        <p:spPr>
          <a:xfrm>
            <a:off x="4668705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4A22F47-23A0-5D55-52F4-015E0DF5E2BF}"/>
              </a:ext>
            </a:extLst>
          </p:cNvPr>
          <p:cNvSpPr txBox="1"/>
          <p:nvPr userDrawn="1"/>
        </p:nvSpPr>
        <p:spPr>
          <a:xfrm>
            <a:off x="324208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04FAA13-6E82-D5E9-2BCB-982E0621E7EE}"/>
              </a:ext>
            </a:extLst>
          </p:cNvPr>
          <p:cNvSpPr txBox="1"/>
          <p:nvPr userDrawn="1"/>
        </p:nvSpPr>
        <p:spPr>
          <a:xfrm>
            <a:off x="3242084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CD15EFF-E844-6E7A-1B3F-A00A03AE3FAD}"/>
              </a:ext>
            </a:extLst>
          </p:cNvPr>
          <p:cNvSpPr txBox="1"/>
          <p:nvPr userDrawn="1"/>
        </p:nvSpPr>
        <p:spPr>
          <a:xfrm>
            <a:off x="39330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76AD2CE-7FFA-A39F-CD46-624D139C1B5B}"/>
              </a:ext>
            </a:extLst>
          </p:cNvPr>
          <p:cNvSpPr txBox="1"/>
          <p:nvPr userDrawn="1"/>
        </p:nvSpPr>
        <p:spPr>
          <a:xfrm>
            <a:off x="3242084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6F39966-662B-4A5D-8DC5-ABA01F25716E}"/>
              </a:ext>
            </a:extLst>
          </p:cNvPr>
          <p:cNvSpPr txBox="1"/>
          <p:nvPr userDrawn="1"/>
        </p:nvSpPr>
        <p:spPr>
          <a:xfrm>
            <a:off x="3933097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3778A68-C6B0-31DD-FA93-515000D5C573}"/>
              </a:ext>
            </a:extLst>
          </p:cNvPr>
          <p:cNvSpPr txBox="1"/>
          <p:nvPr userDrawn="1"/>
        </p:nvSpPr>
        <p:spPr>
          <a:xfrm>
            <a:off x="3933097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499EE6-5ECD-08C7-B506-849C2622811F}"/>
              </a:ext>
            </a:extLst>
          </p:cNvPr>
          <p:cNvSpPr txBox="1"/>
          <p:nvPr userDrawn="1"/>
        </p:nvSpPr>
        <p:spPr>
          <a:xfrm>
            <a:off x="6812495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375067AB-B98F-6416-FAB5-FCA0543362FC}"/>
              </a:ext>
            </a:extLst>
          </p:cNvPr>
          <p:cNvSpPr txBox="1"/>
          <p:nvPr userDrawn="1"/>
        </p:nvSpPr>
        <p:spPr>
          <a:xfrm>
            <a:off x="6812495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5AD08BE-171C-6632-0A47-A2B9C0AAE205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8D972B03-8F1D-14AF-8C53-5430E78A3DA6}"/>
              </a:ext>
            </a:extLst>
          </p:cNvPr>
          <p:cNvSpPr txBox="1"/>
          <p:nvPr userDrawn="1"/>
        </p:nvSpPr>
        <p:spPr>
          <a:xfrm>
            <a:off x="6812495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C20D3790-D6EA-2458-8FF6-4402C26E9057}"/>
              </a:ext>
            </a:extLst>
          </p:cNvPr>
          <p:cNvSpPr txBox="1"/>
          <p:nvPr userDrawn="1"/>
        </p:nvSpPr>
        <p:spPr>
          <a:xfrm>
            <a:off x="7527090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26DED60-4B52-580B-1965-1A58133D5661}"/>
              </a:ext>
            </a:extLst>
          </p:cNvPr>
          <p:cNvSpPr txBox="1"/>
          <p:nvPr userDrawn="1"/>
        </p:nvSpPr>
        <p:spPr>
          <a:xfrm>
            <a:off x="7527090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E6ED4DE-5032-922A-97E3-625744FBB9C0}"/>
              </a:ext>
            </a:extLst>
          </p:cNvPr>
          <p:cNvSpPr txBox="1"/>
          <p:nvPr userDrawn="1"/>
        </p:nvSpPr>
        <p:spPr>
          <a:xfrm>
            <a:off x="8241688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B979BD4-DBCB-D2EE-975F-018BC2BBBA90}"/>
              </a:ext>
            </a:extLst>
          </p:cNvPr>
          <p:cNvSpPr txBox="1"/>
          <p:nvPr userDrawn="1"/>
        </p:nvSpPr>
        <p:spPr>
          <a:xfrm>
            <a:off x="8241688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55D23-1EB5-FCA8-2C91-C280416A96D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230D5DA-5EA4-BE48-EBAF-DBFB985B30CF}"/>
              </a:ext>
            </a:extLst>
          </p:cNvPr>
          <p:cNvSpPr txBox="1"/>
          <p:nvPr userDrawn="1"/>
        </p:nvSpPr>
        <p:spPr>
          <a:xfrm>
            <a:off x="8241688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FBA68A94-F96B-4D28-6875-DA92020F9FB3}"/>
              </a:ext>
            </a:extLst>
          </p:cNvPr>
          <p:cNvSpPr txBox="1"/>
          <p:nvPr userDrawn="1"/>
        </p:nvSpPr>
        <p:spPr>
          <a:xfrm>
            <a:off x="8961986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46C498C-E6CD-B894-8658-62223CA33B3C}"/>
              </a:ext>
            </a:extLst>
          </p:cNvPr>
          <p:cNvSpPr txBox="1"/>
          <p:nvPr userDrawn="1"/>
        </p:nvSpPr>
        <p:spPr>
          <a:xfrm>
            <a:off x="967519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1E12F41-3C69-1428-9984-4BD276314AD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37A14ED-77C7-A851-891D-6CC4DE43E627}"/>
              </a:ext>
            </a:extLst>
          </p:cNvPr>
          <p:cNvSpPr txBox="1"/>
          <p:nvPr userDrawn="1"/>
        </p:nvSpPr>
        <p:spPr>
          <a:xfrm>
            <a:off x="7527090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3BD14F1-8130-CFB1-A80F-ACB08E03EC52}"/>
              </a:ext>
            </a:extLst>
          </p:cNvPr>
          <p:cNvSpPr txBox="1"/>
          <p:nvPr userDrawn="1"/>
        </p:nvSpPr>
        <p:spPr>
          <a:xfrm>
            <a:off x="8241688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BDC62FD9-97DC-F514-446D-24E74DA60D44}"/>
              </a:ext>
            </a:extLst>
          </p:cNvPr>
          <p:cNvSpPr txBox="1"/>
          <p:nvPr userDrawn="1"/>
        </p:nvSpPr>
        <p:spPr>
          <a:xfrm>
            <a:off x="7527090" y="2580874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1A05E28-FF0D-ABCE-55B4-7E7CBEFECD02}"/>
              </a:ext>
            </a:extLst>
          </p:cNvPr>
          <p:cNvSpPr txBox="1"/>
          <p:nvPr userDrawn="1"/>
        </p:nvSpPr>
        <p:spPr>
          <a:xfrm>
            <a:off x="8241688" y="1753080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D36BFA17-5794-84D9-4D33-CEEF25859DAE}"/>
              </a:ext>
            </a:extLst>
          </p:cNvPr>
          <p:cNvSpPr txBox="1"/>
          <p:nvPr userDrawn="1"/>
        </p:nvSpPr>
        <p:spPr>
          <a:xfrm>
            <a:off x="8961986" y="587773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5B80FE1-5560-4BF4-FEFE-6FC9D5B62F95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E5F57E1-CBD0-1FC9-3B7B-B69B3004DBB5}"/>
              </a:ext>
            </a:extLst>
          </p:cNvPr>
          <p:cNvSpPr txBox="1"/>
          <p:nvPr userDrawn="1"/>
        </p:nvSpPr>
        <p:spPr>
          <a:xfrm>
            <a:off x="10390297" y="421649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D74F3879-9D39-5844-41D3-7214FBFC3B6F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DF2D512-0953-BB10-FA7F-278B577329DD}"/>
              </a:ext>
            </a:extLst>
          </p:cNvPr>
          <p:cNvSpPr txBox="1"/>
          <p:nvPr userDrawn="1"/>
        </p:nvSpPr>
        <p:spPr>
          <a:xfrm>
            <a:off x="9675196" y="2580874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3721530-861A-4B4B-EA5C-FCA7059EF928}"/>
              </a:ext>
            </a:extLst>
          </p:cNvPr>
          <p:cNvSpPr txBox="1"/>
          <p:nvPr userDrawn="1"/>
        </p:nvSpPr>
        <p:spPr>
          <a:xfrm>
            <a:off x="10390297" y="1753080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55E2221-D843-12DA-196D-6BF15798C8EB}"/>
              </a:ext>
            </a:extLst>
          </p:cNvPr>
          <p:cNvSpPr txBox="1"/>
          <p:nvPr userDrawn="1"/>
        </p:nvSpPr>
        <p:spPr>
          <a:xfrm>
            <a:off x="8241688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31142DD1-CDA3-6FA6-588A-E28CA9BFEE25}"/>
              </a:ext>
            </a:extLst>
          </p:cNvPr>
          <p:cNvSpPr txBox="1"/>
          <p:nvPr userDrawn="1"/>
        </p:nvSpPr>
        <p:spPr>
          <a:xfrm>
            <a:off x="9675196" y="421649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1B1113EB-8E86-3A47-1F43-AD6AD22B584E}"/>
              </a:ext>
            </a:extLst>
          </p:cNvPr>
          <p:cNvSpPr txBox="1"/>
          <p:nvPr userDrawn="1"/>
        </p:nvSpPr>
        <p:spPr>
          <a:xfrm>
            <a:off x="11102669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1510412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A573725-B8F2-5168-A0FE-B85B7D05D19B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E8318D2-78D6-ECBA-3731-2DF4015A71CF}"/>
              </a:ext>
            </a:extLst>
          </p:cNvPr>
          <p:cNvSpPr txBox="1"/>
          <p:nvPr userDrawn="1"/>
        </p:nvSpPr>
        <p:spPr>
          <a:xfrm>
            <a:off x="11102669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2583BA5-355C-373E-13D9-2A58A1D20197}"/>
              </a:ext>
            </a:extLst>
          </p:cNvPr>
          <p:cNvSpPr txBox="1"/>
          <p:nvPr userDrawn="1"/>
        </p:nvSpPr>
        <p:spPr>
          <a:xfrm>
            <a:off x="38801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1D1C18-49D3-87DE-9C01-00585F46FBF9}"/>
              </a:ext>
            </a:extLst>
          </p:cNvPr>
          <p:cNvSpPr txBox="1"/>
          <p:nvPr userDrawn="1"/>
        </p:nvSpPr>
        <p:spPr>
          <a:xfrm>
            <a:off x="110232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1955317-8672-A7C9-604F-F7FAA104431D}"/>
              </a:ext>
            </a:extLst>
          </p:cNvPr>
          <p:cNvSpPr txBox="1"/>
          <p:nvPr userDrawn="1"/>
        </p:nvSpPr>
        <p:spPr>
          <a:xfrm>
            <a:off x="181663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6666FA-D9D3-FBE7-7B37-54E127292D0E}"/>
              </a:ext>
            </a:extLst>
          </p:cNvPr>
          <p:cNvSpPr txBox="1"/>
          <p:nvPr userDrawn="1"/>
        </p:nvSpPr>
        <p:spPr>
          <a:xfrm>
            <a:off x="253094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63CE1E2-8B54-D217-9243-FF80623AEFBA}"/>
              </a:ext>
            </a:extLst>
          </p:cNvPr>
          <p:cNvSpPr txBox="1"/>
          <p:nvPr userDrawn="1"/>
        </p:nvSpPr>
        <p:spPr>
          <a:xfrm>
            <a:off x="395956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6BEDCDD-7275-9494-3062-57DAB142611D}"/>
              </a:ext>
            </a:extLst>
          </p:cNvPr>
          <p:cNvSpPr txBox="1"/>
          <p:nvPr userDrawn="1"/>
        </p:nvSpPr>
        <p:spPr>
          <a:xfrm>
            <a:off x="895973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8B92035-5EF1-E8BA-3D6D-73B4F40ADE7A}"/>
              </a:ext>
            </a:extLst>
          </p:cNvPr>
          <p:cNvSpPr txBox="1"/>
          <p:nvPr userDrawn="1"/>
        </p:nvSpPr>
        <p:spPr>
          <a:xfrm>
            <a:off x="967404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ABCAC4D-ED93-7A5F-9A52-7E7A509B236D}"/>
              </a:ext>
            </a:extLst>
          </p:cNvPr>
          <p:cNvSpPr txBox="1"/>
          <p:nvPr userDrawn="1"/>
        </p:nvSpPr>
        <p:spPr>
          <a:xfrm>
            <a:off x="467387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C37A63-FB1E-19E0-22E5-99822AE75ABA}"/>
              </a:ext>
            </a:extLst>
          </p:cNvPr>
          <p:cNvSpPr txBox="1"/>
          <p:nvPr userDrawn="1"/>
        </p:nvSpPr>
        <p:spPr>
          <a:xfrm>
            <a:off x="538818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B8DB0FE-1BA2-761F-B773-52A74223EB01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9B74336-6C07-AFAA-3DF4-78265C0DD33C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552BBF4-EDA8-1531-59A7-7A4FB9A8936C}"/>
              </a:ext>
            </a:extLst>
          </p:cNvPr>
          <p:cNvSpPr txBox="1"/>
          <p:nvPr userDrawn="1"/>
        </p:nvSpPr>
        <p:spPr>
          <a:xfrm>
            <a:off x="753111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44D64-31D8-FDFF-9BEC-DFAF32703FB0}"/>
              </a:ext>
            </a:extLst>
          </p:cNvPr>
          <p:cNvSpPr txBox="1"/>
          <p:nvPr userDrawn="1"/>
        </p:nvSpPr>
        <p:spPr>
          <a:xfrm>
            <a:off x="824542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3629864-9242-3198-2F11-68F020901211}"/>
              </a:ext>
            </a:extLst>
          </p:cNvPr>
          <p:cNvSpPr txBox="1"/>
          <p:nvPr userDrawn="1"/>
        </p:nvSpPr>
        <p:spPr>
          <a:xfrm>
            <a:off x="1038835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F7DBD1D-935C-09C2-64DD-4D4F9DD14CA5}"/>
              </a:ext>
            </a:extLst>
          </p:cNvPr>
          <p:cNvSpPr txBox="1"/>
          <p:nvPr userDrawn="1"/>
        </p:nvSpPr>
        <p:spPr>
          <a:xfrm>
            <a:off x="3245254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2CCC613-4899-DD16-006E-07E0E315D782}"/>
              </a:ext>
            </a:extLst>
          </p:cNvPr>
          <p:cNvSpPr txBox="1"/>
          <p:nvPr userDrawn="1"/>
        </p:nvSpPr>
        <p:spPr>
          <a:xfrm>
            <a:off x="11102669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5E912C-4D60-01D4-59DE-54FA8EAFB9CB}"/>
              </a:ext>
            </a:extLst>
          </p:cNvPr>
          <p:cNvSpPr txBox="1"/>
          <p:nvPr userDrawn="1"/>
        </p:nvSpPr>
        <p:spPr>
          <a:xfrm>
            <a:off x="38801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4301441-CA63-9808-E177-B00BB6B29853}"/>
              </a:ext>
            </a:extLst>
          </p:cNvPr>
          <p:cNvSpPr txBox="1"/>
          <p:nvPr userDrawn="1"/>
        </p:nvSpPr>
        <p:spPr>
          <a:xfrm>
            <a:off x="110232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EBAB60A-53D2-ED8D-DC07-5D7FC3A979C2}"/>
              </a:ext>
            </a:extLst>
          </p:cNvPr>
          <p:cNvSpPr txBox="1"/>
          <p:nvPr userDrawn="1"/>
        </p:nvSpPr>
        <p:spPr>
          <a:xfrm>
            <a:off x="181663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9DCD059-A858-8FB4-5E3D-8811771F60A4}"/>
              </a:ext>
            </a:extLst>
          </p:cNvPr>
          <p:cNvSpPr txBox="1"/>
          <p:nvPr userDrawn="1"/>
        </p:nvSpPr>
        <p:spPr>
          <a:xfrm>
            <a:off x="253094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A5BC4D-1342-FABE-0133-672A4DBD611D}"/>
              </a:ext>
            </a:extLst>
          </p:cNvPr>
          <p:cNvSpPr txBox="1"/>
          <p:nvPr userDrawn="1"/>
        </p:nvSpPr>
        <p:spPr>
          <a:xfrm>
            <a:off x="395956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47C6C3-5C30-B197-908C-66475E437B34}"/>
              </a:ext>
            </a:extLst>
          </p:cNvPr>
          <p:cNvSpPr txBox="1"/>
          <p:nvPr userDrawn="1"/>
        </p:nvSpPr>
        <p:spPr>
          <a:xfrm>
            <a:off x="895973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28D78A8-96D7-0560-1C65-3D9F785119B9}"/>
              </a:ext>
            </a:extLst>
          </p:cNvPr>
          <p:cNvSpPr txBox="1"/>
          <p:nvPr userDrawn="1"/>
        </p:nvSpPr>
        <p:spPr>
          <a:xfrm>
            <a:off x="967404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C6673B-ABFC-5D16-14A2-B545D329D6BD}"/>
              </a:ext>
            </a:extLst>
          </p:cNvPr>
          <p:cNvSpPr txBox="1"/>
          <p:nvPr userDrawn="1"/>
        </p:nvSpPr>
        <p:spPr>
          <a:xfrm>
            <a:off x="467387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45508D7-3354-4600-1C48-FF7251CBDEF9}"/>
              </a:ext>
            </a:extLst>
          </p:cNvPr>
          <p:cNvSpPr txBox="1"/>
          <p:nvPr userDrawn="1"/>
        </p:nvSpPr>
        <p:spPr>
          <a:xfrm>
            <a:off x="538818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4BA7D67-82B9-4EBA-C674-FD53C451D46F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98A7389-1226-3ACE-555B-7E497BFAEA3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5A48C2A-7031-4260-5D51-ABAA5593EBA8}"/>
              </a:ext>
            </a:extLst>
          </p:cNvPr>
          <p:cNvSpPr txBox="1"/>
          <p:nvPr userDrawn="1"/>
        </p:nvSpPr>
        <p:spPr>
          <a:xfrm>
            <a:off x="753111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94F4638-64DB-2AED-1378-F2C3FC61B462}"/>
              </a:ext>
            </a:extLst>
          </p:cNvPr>
          <p:cNvSpPr txBox="1"/>
          <p:nvPr userDrawn="1"/>
        </p:nvSpPr>
        <p:spPr>
          <a:xfrm>
            <a:off x="824542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68F54AF-25EF-6D7B-6A5E-736812D49D06}"/>
              </a:ext>
            </a:extLst>
          </p:cNvPr>
          <p:cNvSpPr txBox="1"/>
          <p:nvPr userDrawn="1"/>
        </p:nvSpPr>
        <p:spPr>
          <a:xfrm>
            <a:off x="1038835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DC3C2D2-3C2D-6C95-E213-7D43F4032ECF}"/>
              </a:ext>
            </a:extLst>
          </p:cNvPr>
          <p:cNvSpPr txBox="1"/>
          <p:nvPr userDrawn="1"/>
        </p:nvSpPr>
        <p:spPr>
          <a:xfrm>
            <a:off x="3245254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43BFBE1-5FD9-864A-A57E-314D7D739FFB}"/>
              </a:ext>
            </a:extLst>
          </p:cNvPr>
          <p:cNvSpPr txBox="1"/>
          <p:nvPr userDrawn="1"/>
        </p:nvSpPr>
        <p:spPr>
          <a:xfrm>
            <a:off x="11102669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FBBFAB2-3C9E-56F9-27D1-A11A12AFFA19}"/>
              </a:ext>
            </a:extLst>
          </p:cNvPr>
          <p:cNvSpPr txBox="1"/>
          <p:nvPr userDrawn="1"/>
        </p:nvSpPr>
        <p:spPr>
          <a:xfrm>
            <a:off x="38801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080BFCD-9DC5-C636-C7D7-0FFE991E7C81}"/>
              </a:ext>
            </a:extLst>
          </p:cNvPr>
          <p:cNvSpPr txBox="1"/>
          <p:nvPr userDrawn="1"/>
        </p:nvSpPr>
        <p:spPr>
          <a:xfrm>
            <a:off x="110232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F7B7A1E-6E29-B37D-ADEC-DE4FAEF51945}"/>
              </a:ext>
            </a:extLst>
          </p:cNvPr>
          <p:cNvSpPr txBox="1"/>
          <p:nvPr userDrawn="1"/>
        </p:nvSpPr>
        <p:spPr>
          <a:xfrm>
            <a:off x="181663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CCD009B-2BB1-DAD7-9F15-29D776A0BB80}"/>
              </a:ext>
            </a:extLst>
          </p:cNvPr>
          <p:cNvSpPr txBox="1"/>
          <p:nvPr userDrawn="1"/>
        </p:nvSpPr>
        <p:spPr>
          <a:xfrm>
            <a:off x="253094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F2036B-7B68-EB99-65B1-2D3E29BB84AE}"/>
              </a:ext>
            </a:extLst>
          </p:cNvPr>
          <p:cNvSpPr txBox="1"/>
          <p:nvPr userDrawn="1"/>
        </p:nvSpPr>
        <p:spPr>
          <a:xfrm>
            <a:off x="395956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62A018-C883-6B7D-7020-480EA7FAB410}"/>
              </a:ext>
            </a:extLst>
          </p:cNvPr>
          <p:cNvSpPr txBox="1"/>
          <p:nvPr userDrawn="1"/>
        </p:nvSpPr>
        <p:spPr>
          <a:xfrm>
            <a:off x="895973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B0677A3-E767-DC3B-E243-E13214C1B8D6}"/>
              </a:ext>
            </a:extLst>
          </p:cNvPr>
          <p:cNvSpPr txBox="1"/>
          <p:nvPr userDrawn="1"/>
        </p:nvSpPr>
        <p:spPr>
          <a:xfrm>
            <a:off x="967404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1F388F1-A3A1-5291-6866-48EE15EFE250}"/>
              </a:ext>
            </a:extLst>
          </p:cNvPr>
          <p:cNvSpPr txBox="1"/>
          <p:nvPr userDrawn="1"/>
        </p:nvSpPr>
        <p:spPr>
          <a:xfrm>
            <a:off x="467387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9D2DBE9-50BF-5B02-F0FF-C96351C813CB}"/>
              </a:ext>
            </a:extLst>
          </p:cNvPr>
          <p:cNvSpPr txBox="1"/>
          <p:nvPr userDrawn="1"/>
        </p:nvSpPr>
        <p:spPr>
          <a:xfrm>
            <a:off x="538818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5719642F-B23C-A9A8-8813-2DFF05FD4B4A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AD00AF9-EE84-45D5-2029-35A8A37E9B87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AF0E722-6977-4C3F-8919-9492B8D0F8AA}"/>
              </a:ext>
            </a:extLst>
          </p:cNvPr>
          <p:cNvSpPr txBox="1"/>
          <p:nvPr userDrawn="1"/>
        </p:nvSpPr>
        <p:spPr>
          <a:xfrm>
            <a:off x="753111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0DA2B49-125A-62FE-E0D5-F0E3BBCE1E8D}"/>
              </a:ext>
            </a:extLst>
          </p:cNvPr>
          <p:cNvSpPr txBox="1"/>
          <p:nvPr userDrawn="1"/>
        </p:nvSpPr>
        <p:spPr>
          <a:xfrm>
            <a:off x="824542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F790B-EF27-FA83-C2A4-93F0304F3EA7}"/>
              </a:ext>
            </a:extLst>
          </p:cNvPr>
          <p:cNvSpPr txBox="1"/>
          <p:nvPr userDrawn="1"/>
        </p:nvSpPr>
        <p:spPr>
          <a:xfrm>
            <a:off x="1038835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220DA33-E720-2B16-27BD-A8921AC365CD}"/>
              </a:ext>
            </a:extLst>
          </p:cNvPr>
          <p:cNvSpPr txBox="1"/>
          <p:nvPr userDrawn="1"/>
        </p:nvSpPr>
        <p:spPr>
          <a:xfrm>
            <a:off x="3245254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6B15C72-B6B4-2A14-2852-752A87EB7FE1}"/>
              </a:ext>
            </a:extLst>
          </p:cNvPr>
          <p:cNvSpPr txBox="1"/>
          <p:nvPr userDrawn="1"/>
        </p:nvSpPr>
        <p:spPr>
          <a:xfrm>
            <a:off x="38801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D7A6871-3709-6AFB-B9DE-55C08D7CA30D}"/>
              </a:ext>
            </a:extLst>
          </p:cNvPr>
          <p:cNvSpPr txBox="1"/>
          <p:nvPr userDrawn="1"/>
        </p:nvSpPr>
        <p:spPr>
          <a:xfrm>
            <a:off x="110325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0424493-0651-47C4-EEA6-89747675A4F4}"/>
              </a:ext>
            </a:extLst>
          </p:cNvPr>
          <p:cNvSpPr txBox="1"/>
          <p:nvPr userDrawn="1"/>
        </p:nvSpPr>
        <p:spPr>
          <a:xfrm>
            <a:off x="181848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C48A5BD-653B-AB0D-2B63-667284DC44CE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1B305AA-27EF-CAF6-B77B-C704E3123919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DD9FDE-2DF2-BFDE-C001-AFA19823FE5F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67EF8CF-BFFC-630E-2CCF-7B228CA7D2CE}"/>
              </a:ext>
            </a:extLst>
          </p:cNvPr>
          <p:cNvSpPr txBox="1"/>
          <p:nvPr userDrawn="1"/>
        </p:nvSpPr>
        <p:spPr>
          <a:xfrm>
            <a:off x="968609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BA445F-7E73-F689-CE4A-8DF5443F8888}"/>
              </a:ext>
            </a:extLst>
          </p:cNvPr>
          <p:cNvSpPr txBox="1"/>
          <p:nvPr userDrawn="1"/>
        </p:nvSpPr>
        <p:spPr>
          <a:xfrm>
            <a:off x="467943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0D25439-785F-A6E5-6CE5-B935B5EF47C9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3993B22-B2FB-6322-3B4B-E1AC785F29EF}"/>
              </a:ext>
            </a:extLst>
          </p:cNvPr>
          <p:cNvSpPr txBox="1"/>
          <p:nvPr userDrawn="1"/>
        </p:nvSpPr>
        <p:spPr>
          <a:xfrm>
            <a:off x="610991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A6E4019-FA74-FEFD-1FBA-EE5201561CF7}"/>
              </a:ext>
            </a:extLst>
          </p:cNvPr>
          <p:cNvSpPr txBox="1"/>
          <p:nvPr userDrawn="1"/>
        </p:nvSpPr>
        <p:spPr>
          <a:xfrm>
            <a:off x="682514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B7989A4-867F-5687-A5E5-A3F61C3A0714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C154F70-0F33-219E-C78B-350F9CF01C05}"/>
              </a:ext>
            </a:extLst>
          </p:cNvPr>
          <p:cNvSpPr txBox="1"/>
          <p:nvPr userDrawn="1"/>
        </p:nvSpPr>
        <p:spPr>
          <a:xfrm>
            <a:off x="825562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B41E3F-FA6D-CD9F-2AAE-A7F663892306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CDA9F32-C7F5-5750-5A8E-BC451B5BE837}"/>
              </a:ext>
            </a:extLst>
          </p:cNvPr>
          <p:cNvSpPr txBox="1"/>
          <p:nvPr userDrawn="1"/>
        </p:nvSpPr>
        <p:spPr>
          <a:xfrm>
            <a:off x="324896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2CDD674-1CD6-7588-CC06-EC1EB6F010F7}"/>
              </a:ext>
            </a:extLst>
          </p:cNvPr>
          <p:cNvSpPr txBox="1"/>
          <p:nvPr userDrawn="1"/>
        </p:nvSpPr>
        <p:spPr>
          <a:xfrm>
            <a:off x="11102669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73E7D19-8796-0D17-E511-38AFB946E491}"/>
              </a:ext>
            </a:extLst>
          </p:cNvPr>
          <p:cNvSpPr txBox="1"/>
          <p:nvPr userDrawn="1"/>
        </p:nvSpPr>
        <p:spPr>
          <a:xfrm>
            <a:off x="388014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B488A44-1ED9-4382-6EA3-100F75BF2E6F}"/>
              </a:ext>
            </a:extLst>
          </p:cNvPr>
          <p:cNvSpPr txBox="1"/>
          <p:nvPr userDrawn="1"/>
        </p:nvSpPr>
        <p:spPr>
          <a:xfrm>
            <a:off x="10989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D928BA3-CBB3-7147-7223-BDECC02361A6}"/>
              </a:ext>
            </a:extLst>
          </p:cNvPr>
          <p:cNvSpPr txBox="1"/>
          <p:nvPr userDrawn="1"/>
        </p:nvSpPr>
        <p:spPr>
          <a:xfrm>
            <a:off x="18135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9AD521E-DC6B-0EC2-1A3D-FFB5441867F3}"/>
              </a:ext>
            </a:extLst>
          </p:cNvPr>
          <p:cNvSpPr txBox="1"/>
          <p:nvPr userDrawn="1"/>
        </p:nvSpPr>
        <p:spPr>
          <a:xfrm>
            <a:off x="25280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B15200-813C-B8E8-095B-D30F02BDA142}"/>
              </a:ext>
            </a:extLst>
          </p:cNvPr>
          <p:cNvSpPr txBox="1"/>
          <p:nvPr userDrawn="1"/>
        </p:nvSpPr>
        <p:spPr>
          <a:xfrm>
            <a:off x="39571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A958958-BCC4-F5D4-EC39-84713EA6D6BC}"/>
              </a:ext>
            </a:extLst>
          </p:cNvPr>
          <p:cNvSpPr txBox="1"/>
          <p:nvPr userDrawn="1"/>
        </p:nvSpPr>
        <p:spPr>
          <a:xfrm>
            <a:off x="895901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A38BA8-814F-6F44-9288-3085BDD02701}"/>
              </a:ext>
            </a:extLst>
          </p:cNvPr>
          <p:cNvSpPr txBox="1"/>
          <p:nvPr userDrawn="1"/>
        </p:nvSpPr>
        <p:spPr>
          <a:xfrm>
            <a:off x="96735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4814ABB-4E98-6B93-6660-559C5D5593DF}"/>
              </a:ext>
            </a:extLst>
          </p:cNvPr>
          <p:cNvSpPr txBox="1"/>
          <p:nvPr userDrawn="1"/>
        </p:nvSpPr>
        <p:spPr>
          <a:xfrm>
            <a:off x="46717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79B99D9-0700-A5E2-60EA-818C3E017A7C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2C907D9-EE69-66A0-2363-778A4AFC46A9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8F6A068-D23D-5598-4DEB-4474D721F445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0477219-D624-765D-372B-2FDD380030A4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17B1972-A793-C45C-3863-CA88D8362525}"/>
              </a:ext>
            </a:extLst>
          </p:cNvPr>
          <p:cNvSpPr txBox="1"/>
          <p:nvPr userDrawn="1"/>
        </p:nvSpPr>
        <p:spPr>
          <a:xfrm>
            <a:off x="82444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4C88275-9F57-1360-81C5-972ABB3AE1B7}"/>
              </a:ext>
            </a:extLst>
          </p:cNvPr>
          <p:cNvSpPr txBox="1"/>
          <p:nvPr userDrawn="1"/>
        </p:nvSpPr>
        <p:spPr>
          <a:xfrm>
            <a:off x="1038811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7C72A8F-5FCC-9219-3B62-5031BBA639A3}"/>
              </a:ext>
            </a:extLst>
          </p:cNvPr>
          <p:cNvSpPr txBox="1"/>
          <p:nvPr userDrawn="1"/>
        </p:nvSpPr>
        <p:spPr>
          <a:xfrm>
            <a:off x="32426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81EF234-9FF3-50B8-F4FA-156096323016}"/>
              </a:ext>
            </a:extLst>
          </p:cNvPr>
          <p:cNvSpPr txBox="1"/>
          <p:nvPr userDrawn="1"/>
        </p:nvSpPr>
        <p:spPr>
          <a:xfrm>
            <a:off x="11102669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A18E7B2-80AD-EB31-A35B-6DC72B5BE4B4}"/>
              </a:ext>
            </a:extLst>
          </p:cNvPr>
          <p:cNvSpPr txBox="1"/>
          <p:nvPr userDrawn="1"/>
        </p:nvSpPr>
        <p:spPr>
          <a:xfrm>
            <a:off x="38801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3FDBE91-75F4-51B6-5915-200FD253D758}"/>
              </a:ext>
            </a:extLst>
          </p:cNvPr>
          <p:cNvSpPr txBox="1"/>
          <p:nvPr userDrawn="1"/>
        </p:nvSpPr>
        <p:spPr>
          <a:xfrm>
            <a:off x="110232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BBF0D3B-BA12-5389-ED41-3A15BA371B15}"/>
              </a:ext>
            </a:extLst>
          </p:cNvPr>
          <p:cNvSpPr txBox="1"/>
          <p:nvPr userDrawn="1"/>
        </p:nvSpPr>
        <p:spPr>
          <a:xfrm>
            <a:off x="181663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EB93F15-1987-4EFE-044F-9C7BC023DD5B}"/>
              </a:ext>
            </a:extLst>
          </p:cNvPr>
          <p:cNvSpPr txBox="1"/>
          <p:nvPr userDrawn="1"/>
        </p:nvSpPr>
        <p:spPr>
          <a:xfrm>
            <a:off x="253094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4DA520D-FE75-C288-FAA6-1C8ECFFDDBC2}"/>
              </a:ext>
            </a:extLst>
          </p:cNvPr>
          <p:cNvSpPr txBox="1"/>
          <p:nvPr userDrawn="1"/>
        </p:nvSpPr>
        <p:spPr>
          <a:xfrm>
            <a:off x="395956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6E68387-6B57-7B7C-F530-42496D66D70B}"/>
              </a:ext>
            </a:extLst>
          </p:cNvPr>
          <p:cNvSpPr txBox="1"/>
          <p:nvPr userDrawn="1"/>
        </p:nvSpPr>
        <p:spPr>
          <a:xfrm>
            <a:off x="895973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B6A42903-E914-E610-25F0-3FDD03214277}"/>
              </a:ext>
            </a:extLst>
          </p:cNvPr>
          <p:cNvSpPr txBox="1"/>
          <p:nvPr userDrawn="1"/>
        </p:nvSpPr>
        <p:spPr>
          <a:xfrm>
            <a:off x="967404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516C7E5-2555-D209-D37F-6BFAC28EED29}"/>
              </a:ext>
            </a:extLst>
          </p:cNvPr>
          <p:cNvSpPr txBox="1"/>
          <p:nvPr userDrawn="1"/>
        </p:nvSpPr>
        <p:spPr>
          <a:xfrm>
            <a:off x="467387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5CCA8C0-4E99-647E-F4CA-0E5E7C867EBC}"/>
              </a:ext>
            </a:extLst>
          </p:cNvPr>
          <p:cNvSpPr txBox="1"/>
          <p:nvPr userDrawn="1"/>
        </p:nvSpPr>
        <p:spPr>
          <a:xfrm>
            <a:off x="538818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56E923A-43F6-A82C-317E-C9E29C059489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BDB71F-8142-0704-1E10-6EA7A6E433FE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64DD25-0A7E-C0D6-784D-858451C342C7}"/>
              </a:ext>
            </a:extLst>
          </p:cNvPr>
          <p:cNvSpPr txBox="1"/>
          <p:nvPr userDrawn="1"/>
        </p:nvSpPr>
        <p:spPr>
          <a:xfrm>
            <a:off x="753111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09E35C5-9A9C-77EB-CC87-75A123626744}"/>
              </a:ext>
            </a:extLst>
          </p:cNvPr>
          <p:cNvSpPr txBox="1"/>
          <p:nvPr userDrawn="1"/>
        </p:nvSpPr>
        <p:spPr>
          <a:xfrm>
            <a:off x="824542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D8ADCAB-E313-CB09-9380-4A0C2D53D35F}"/>
              </a:ext>
            </a:extLst>
          </p:cNvPr>
          <p:cNvSpPr txBox="1"/>
          <p:nvPr userDrawn="1"/>
        </p:nvSpPr>
        <p:spPr>
          <a:xfrm>
            <a:off x="1038835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4285230-517D-62B2-F3B6-8517CFCEBEE8}"/>
              </a:ext>
            </a:extLst>
          </p:cNvPr>
          <p:cNvSpPr txBox="1"/>
          <p:nvPr userDrawn="1"/>
        </p:nvSpPr>
        <p:spPr>
          <a:xfrm>
            <a:off x="3245254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3527682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AC8E737-EA30-D709-BF9E-682B7B71C34C}"/>
              </a:ext>
            </a:extLst>
          </p:cNvPr>
          <p:cNvSpPr/>
          <p:nvPr userDrawn="1"/>
        </p:nvSpPr>
        <p:spPr>
          <a:xfrm>
            <a:off x="1" y="1143001"/>
            <a:ext cx="12192000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F648F16-D083-ED0D-2636-2B3C89489602}"/>
              </a:ext>
            </a:extLst>
          </p:cNvPr>
          <p:cNvSpPr txBox="1"/>
          <p:nvPr userDrawn="1"/>
        </p:nvSpPr>
        <p:spPr>
          <a:xfrm>
            <a:off x="440623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1DA539E-001B-33B6-CA9D-321951989179}"/>
              </a:ext>
            </a:extLst>
          </p:cNvPr>
          <p:cNvSpPr txBox="1"/>
          <p:nvPr userDrawn="1"/>
        </p:nvSpPr>
        <p:spPr>
          <a:xfrm>
            <a:off x="1147352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626733C-973E-914C-F950-4DED8355AEF9}"/>
              </a:ext>
            </a:extLst>
          </p:cNvPr>
          <p:cNvSpPr txBox="1"/>
          <p:nvPr userDrawn="1"/>
        </p:nvSpPr>
        <p:spPr>
          <a:xfrm>
            <a:off x="185408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88D93AC-C127-461F-7DD5-71F80219F028}"/>
              </a:ext>
            </a:extLst>
          </p:cNvPr>
          <p:cNvSpPr txBox="1"/>
          <p:nvPr userDrawn="1"/>
        </p:nvSpPr>
        <p:spPr>
          <a:xfrm>
            <a:off x="2560810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11D7E45-1DA8-7F8A-190C-D29F2CD1B282}"/>
              </a:ext>
            </a:extLst>
          </p:cNvPr>
          <p:cNvSpPr txBox="1"/>
          <p:nvPr userDrawn="1"/>
        </p:nvSpPr>
        <p:spPr>
          <a:xfrm>
            <a:off x="326754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C3D5B44-84AE-413C-FDA4-3623F6284D1F}"/>
              </a:ext>
            </a:extLst>
          </p:cNvPr>
          <p:cNvSpPr txBox="1"/>
          <p:nvPr userDrawn="1"/>
        </p:nvSpPr>
        <p:spPr>
          <a:xfrm>
            <a:off x="3974269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4AA4B76-4B79-8FC8-0747-9B42E5A0CC6C}"/>
              </a:ext>
            </a:extLst>
          </p:cNvPr>
          <p:cNvSpPr txBox="1"/>
          <p:nvPr userDrawn="1"/>
        </p:nvSpPr>
        <p:spPr>
          <a:xfrm>
            <a:off x="4680997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5E2862-FBD2-E5A7-9A3D-CF978A9DA2B9}"/>
              </a:ext>
            </a:extLst>
          </p:cNvPr>
          <p:cNvSpPr txBox="1"/>
          <p:nvPr userDrawn="1"/>
        </p:nvSpPr>
        <p:spPr>
          <a:xfrm>
            <a:off x="538772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66A8ED0-618F-E2D5-7B8B-5CADC3F308F2}"/>
              </a:ext>
            </a:extLst>
          </p:cNvPr>
          <p:cNvSpPr txBox="1"/>
          <p:nvPr userDrawn="1"/>
        </p:nvSpPr>
        <p:spPr>
          <a:xfrm>
            <a:off x="6094455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F5C8453-F2AB-C88A-2D64-477122A17ADF}"/>
              </a:ext>
            </a:extLst>
          </p:cNvPr>
          <p:cNvSpPr txBox="1"/>
          <p:nvPr userDrawn="1"/>
        </p:nvSpPr>
        <p:spPr>
          <a:xfrm>
            <a:off x="6801185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</a:t>
            </a:r>
            <a:r>
              <a:rPr lang="en-US" sz="800" err="1">
                <a:solidFill>
                  <a:schemeClr val="bg1"/>
                </a:solidFill>
              </a:rPr>
              <a:t>partnerup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B25133F-E74F-B04A-084D-B011DCFFDE15}"/>
              </a:ext>
            </a:extLst>
          </p:cNvPr>
          <p:cNvSpPr txBox="1"/>
          <p:nvPr userDrawn="1"/>
        </p:nvSpPr>
        <p:spPr>
          <a:xfrm>
            <a:off x="7507914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9207F7-E896-A943-04ED-E43589171FF8}"/>
              </a:ext>
            </a:extLst>
          </p:cNvPr>
          <p:cNvSpPr txBox="1"/>
          <p:nvPr userDrawn="1"/>
        </p:nvSpPr>
        <p:spPr>
          <a:xfrm>
            <a:off x="8214643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53CF8A3-B4B7-DA5D-69A4-0AC8026A2D51}"/>
              </a:ext>
            </a:extLst>
          </p:cNvPr>
          <p:cNvSpPr txBox="1"/>
          <p:nvPr userDrawn="1"/>
        </p:nvSpPr>
        <p:spPr>
          <a:xfrm>
            <a:off x="8921372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F53499-501C-A50B-3720-0C085F287A0C}"/>
              </a:ext>
            </a:extLst>
          </p:cNvPr>
          <p:cNvSpPr txBox="1"/>
          <p:nvPr userDrawn="1"/>
        </p:nvSpPr>
        <p:spPr>
          <a:xfrm>
            <a:off x="962810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B741B6B7-FD5F-C05A-A071-EB8EAD000290}"/>
              </a:ext>
            </a:extLst>
          </p:cNvPr>
          <p:cNvSpPr txBox="1"/>
          <p:nvPr userDrawn="1"/>
        </p:nvSpPr>
        <p:spPr>
          <a:xfrm>
            <a:off x="1033483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F6F3398-D490-0351-6C1D-9716DBFD5841}"/>
              </a:ext>
            </a:extLst>
          </p:cNvPr>
          <p:cNvSpPr txBox="1"/>
          <p:nvPr userDrawn="1"/>
        </p:nvSpPr>
        <p:spPr>
          <a:xfrm>
            <a:off x="11041557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03820A-2D7A-D43A-4DFF-9614A08B1F4B}"/>
              </a:ext>
            </a:extLst>
          </p:cNvPr>
          <p:cNvSpPr txBox="1"/>
          <p:nvPr userDrawn="1"/>
        </p:nvSpPr>
        <p:spPr>
          <a:xfrm>
            <a:off x="440623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1E0F7-4308-0985-CFAF-0623B81CCB9D}"/>
              </a:ext>
            </a:extLst>
          </p:cNvPr>
          <p:cNvSpPr txBox="1"/>
          <p:nvPr userDrawn="1"/>
        </p:nvSpPr>
        <p:spPr>
          <a:xfrm>
            <a:off x="114735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2BD3C5E-2571-8B2C-0526-509C3B16E4EA}"/>
              </a:ext>
            </a:extLst>
          </p:cNvPr>
          <p:cNvSpPr txBox="1"/>
          <p:nvPr userDrawn="1"/>
        </p:nvSpPr>
        <p:spPr>
          <a:xfrm>
            <a:off x="1854081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987655D-5622-6E12-5C54-20F38C50DB24}"/>
              </a:ext>
            </a:extLst>
          </p:cNvPr>
          <p:cNvSpPr txBox="1"/>
          <p:nvPr userDrawn="1"/>
        </p:nvSpPr>
        <p:spPr>
          <a:xfrm>
            <a:off x="2560810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AE7E04-10C1-C539-7D9D-C2546EB679FC}"/>
              </a:ext>
            </a:extLst>
          </p:cNvPr>
          <p:cNvSpPr txBox="1"/>
          <p:nvPr userDrawn="1"/>
        </p:nvSpPr>
        <p:spPr>
          <a:xfrm>
            <a:off x="3267540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8289255-A7FD-3E7E-6FEE-74F6C05B9A1E}"/>
              </a:ext>
            </a:extLst>
          </p:cNvPr>
          <p:cNvSpPr txBox="1"/>
          <p:nvPr userDrawn="1"/>
        </p:nvSpPr>
        <p:spPr>
          <a:xfrm>
            <a:off x="3974269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63DEA01-4CC6-2BF1-957C-4A2689D84B4E}"/>
              </a:ext>
            </a:extLst>
          </p:cNvPr>
          <p:cNvSpPr txBox="1"/>
          <p:nvPr userDrawn="1"/>
        </p:nvSpPr>
        <p:spPr>
          <a:xfrm>
            <a:off x="4680997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8BB3C19-7AD5-FFE8-138A-15FF868093E2}"/>
              </a:ext>
            </a:extLst>
          </p:cNvPr>
          <p:cNvSpPr txBox="1"/>
          <p:nvPr userDrawn="1"/>
        </p:nvSpPr>
        <p:spPr>
          <a:xfrm>
            <a:off x="538772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F724678-D382-501C-ED3E-16D47603EB4E}"/>
              </a:ext>
            </a:extLst>
          </p:cNvPr>
          <p:cNvSpPr txBox="1"/>
          <p:nvPr userDrawn="1"/>
        </p:nvSpPr>
        <p:spPr>
          <a:xfrm>
            <a:off x="6094455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A1F16D4-EBC5-FB99-D2F9-B58090B0A99E}"/>
              </a:ext>
            </a:extLst>
          </p:cNvPr>
          <p:cNvSpPr txBox="1"/>
          <p:nvPr userDrawn="1"/>
        </p:nvSpPr>
        <p:spPr>
          <a:xfrm>
            <a:off x="6801185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reply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82CA94A4-889A-AA35-922F-A0D54FE441A7}"/>
              </a:ext>
            </a:extLst>
          </p:cNvPr>
          <p:cNvSpPr txBox="1"/>
          <p:nvPr userDrawn="1"/>
        </p:nvSpPr>
        <p:spPr>
          <a:xfrm>
            <a:off x="7507914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8D13A79-8AAE-4AE3-DC8B-688A465F6C16}"/>
              </a:ext>
            </a:extLst>
          </p:cNvPr>
          <p:cNvSpPr txBox="1"/>
          <p:nvPr userDrawn="1"/>
        </p:nvSpPr>
        <p:spPr>
          <a:xfrm>
            <a:off x="8214643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83EE1A-DFD2-F594-CBF7-27E8E392D346}"/>
              </a:ext>
            </a:extLst>
          </p:cNvPr>
          <p:cNvSpPr txBox="1"/>
          <p:nvPr userDrawn="1"/>
        </p:nvSpPr>
        <p:spPr>
          <a:xfrm>
            <a:off x="8921372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of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73A888C-D4C1-8A52-243D-CC25FFF36A35}"/>
              </a:ext>
            </a:extLst>
          </p:cNvPr>
          <p:cNvSpPr txBox="1"/>
          <p:nvPr userDrawn="1"/>
        </p:nvSpPr>
        <p:spPr>
          <a:xfrm>
            <a:off x="9628100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B6DD5B5-1F7F-2279-F01E-574DF505C9AE}"/>
              </a:ext>
            </a:extLst>
          </p:cNvPr>
          <p:cNvSpPr txBox="1"/>
          <p:nvPr userDrawn="1"/>
        </p:nvSpPr>
        <p:spPr>
          <a:xfrm>
            <a:off x="10334830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5D6616A-77B0-DBAB-E910-D7E992E5CC91}"/>
              </a:ext>
            </a:extLst>
          </p:cNvPr>
          <p:cNvSpPr txBox="1"/>
          <p:nvPr userDrawn="1"/>
        </p:nvSpPr>
        <p:spPr>
          <a:xfrm>
            <a:off x="11041557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909FEFD-A09A-45F9-ECC0-0D2D7A40A261}"/>
              </a:ext>
            </a:extLst>
          </p:cNvPr>
          <p:cNvSpPr txBox="1"/>
          <p:nvPr userDrawn="1"/>
        </p:nvSpPr>
        <p:spPr>
          <a:xfrm>
            <a:off x="440623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861A6C2-C20A-0806-56F3-07AFED57847B}"/>
              </a:ext>
            </a:extLst>
          </p:cNvPr>
          <p:cNvSpPr txBox="1"/>
          <p:nvPr userDrawn="1"/>
        </p:nvSpPr>
        <p:spPr>
          <a:xfrm>
            <a:off x="1147352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9C5A04D6-CA3F-C89E-49BA-7E471AE761BE}"/>
              </a:ext>
            </a:extLst>
          </p:cNvPr>
          <p:cNvSpPr txBox="1"/>
          <p:nvPr userDrawn="1"/>
        </p:nvSpPr>
        <p:spPr>
          <a:xfrm>
            <a:off x="185408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D569A71-CD28-C94F-ADF0-2C55B6B24264}"/>
              </a:ext>
            </a:extLst>
          </p:cNvPr>
          <p:cNvSpPr txBox="1"/>
          <p:nvPr userDrawn="1"/>
        </p:nvSpPr>
        <p:spPr>
          <a:xfrm>
            <a:off x="2560810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D89861E-B4AE-23EF-4237-383AC6935D92}"/>
              </a:ext>
            </a:extLst>
          </p:cNvPr>
          <p:cNvSpPr txBox="1"/>
          <p:nvPr userDrawn="1"/>
        </p:nvSpPr>
        <p:spPr>
          <a:xfrm>
            <a:off x="3267540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7D4B19A-1242-CF8C-DEEF-DF21A8AECDD2}"/>
              </a:ext>
            </a:extLst>
          </p:cNvPr>
          <p:cNvSpPr txBox="1"/>
          <p:nvPr userDrawn="1"/>
        </p:nvSpPr>
        <p:spPr>
          <a:xfrm>
            <a:off x="3974269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177A42D-D643-F175-61FE-070F20C569E7}"/>
              </a:ext>
            </a:extLst>
          </p:cNvPr>
          <p:cNvSpPr txBox="1"/>
          <p:nvPr userDrawn="1"/>
        </p:nvSpPr>
        <p:spPr>
          <a:xfrm>
            <a:off x="4680997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FC25E0A-33BF-C40E-ECE1-5BBC8FB3C9C3}"/>
              </a:ext>
            </a:extLst>
          </p:cNvPr>
          <p:cNvSpPr txBox="1"/>
          <p:nvPr userDrawn="1"/>
        </p:nvSpPr>
        <p:spPr>
          <a:xfrm>
            <a:off x="538772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1E49F81-0CF4-F3F8-A5F6-55664B6AADEC}"/>
              </a:ext>
            </a:extLst>
          </p:cNvPr>
          <p:cNvSpPr txBox="1"/>
          <p:nvPr userDrawn="1"/>
        </p:nvSpPr>
        <p:spPr>
          <a:xfrm>
            <a:off x="6094455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BE552D9-EF9D-BCF2-8E9B-E31BA47D0154}"/>
              </a:ext>
            </a:extLst>
          </p:cNvPr>
          <p:cNvSpPr txBox="1"/>
          <p:nvPr userDrawn="1"/>
        </p:nvSpPr>
        <p:spPr>
          <a:xfrm>
            <a:off x="6801185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8C7BC8D-9603-E2AA-EA97-B0BAF377F81B}"/>
              </a:ext>
            </a:extLst>
          </p:cNvPr>
          <p:cNvSpPr txBox="1"/>
          <p:nvPr userDrawn="1"/>
        </p:nvSpPr>
        <p:spPr>
          <a:xfrm>
            <a:off x="7507914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EA58289-061A-9F88-5B05-05CC623858C3}"/>
              </a:ext>
            </a:extLst>
          </p:cNvPr>
          <p:cNvSpPr txBox="1"/>
          <p:nvPr userDrawn="1"/>
        </p:nvSpPr>
        <p:spPr>
          <a:xfrm>
            <a:off x="8214643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0846E98-0B7A-A2EC-2895-93821B4E99F4}"/>
              </a:ext>
            </a:extLst>
          </p:cNvPr>
          <p:cNvSpPr txBox="1"/>
          <p:nvPr userDrawn="1"/>
        </p:nvSpPr>
        <p:spPr>
          <a:xfrm>
            <a:off x="8921372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A8D4CE7-7463-5DD3-96F4-287DA690D160}"/>
              </a:ext>
            </a:extLst>
          </p:cNvPr>
          <p:cNvSpPr txBox="1"/>
          <p:nvPr userDrawn="1"/>
        </p:nvSpPr>
        <p:spPr>
          <a:xfrm>
            <a:off x="9628100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3C7604A-4BBF-A213-2AE8-0978DB0BCB30}"/>
              </a:ext>
            </a:extLst>
          </p:cNvPr>
          <p:cNvSpPr txBox="1"/>
          <p:nvPr userDrawn="1"/>
        </p:nvSpPr>
        <p:spPr>
          <a:xfrm>
            <a:off x="10334830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847882F-7CC4-A60F-65F8-D983F6699DD2}"/>
              </a:ext>
            </a:extLst>
          </p:cNvPr>
          <p:cNvSpPr txBox="1"/>
          <p:nvPr userDrawn="1"/>
        </p:nvSpPr>
        <p:spPr>
          <a:xfrm>
            <a:off x="11041557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FED2632-4549-9F61-7511-4FA0A82C8C13}"/>
              </a:ext>
            </a:extLst>
          </p:cNvPr>
          <p:cNvSpPr txBox="1"/>
          <p:nvPr userDrawn="1"/>
        </p:nvSpPr>
        <p:spPr>
          <a:xfrm>
            <a:off x="440623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90FE4A3-72D2-9E6A-17D5-E472BF08BEFD}"/>
              </a:ext>
            </a:extLst>
          </p:cNvPr>
          <p:cNvSpPr txBox="1"/>
          <p:nvPr userDrawn="1"/>
        </p:nvSpPr>
        <p:spPr>
          <a:xfrm>
            <a:off x="114735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6E041A5-4BBC-5E73-AA85-08AA04BA1924}"/>
              </a:ext>
            </a:extLst>
          </p:cNvPr>
          <p:cNvSpPr txBox="1"/>
          <p:nvPr userDrawn="1"/>
        </p:nvSpPr>
        <p:spPr>
          <a:xfrm>
            <a:off x="185408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7C3B9BA-B845-903C-0D8F-533AB6A639C2}"/>
              </a:ext>
            </a:extLst>
          </p:cNvPr>
          <p:cNvSpPr txBox="1"/>
          <p:nvPr userDrawn="1"/>
        </p:nvSpPr>
        <p:spPr>
          <a:xfrm>
            <a:off x="2560810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F840A39-026C-C7E2-70C8-565A2B5DE0B6}"/>
              </a:ext>
            </a:extLst>
          </p:cNvPr>
          <p:cNvSpPr txBox="1"/>
          <p:nvPr userDrawn="1"/>
        </p:nvSpPr>
        <p:spPr>
          <a:xfrm>
            <a:off x="3267540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3EE46A2-CEAB-4B50-BB39-DDFFF27A9F33}"/>
              </a:ext>
            </a:extLst>
          </p:cNvPr>
          <p:cNvSpPr txBox="1"/>
          <p:nvPr userDrawn="1"/>
        </p:nvSpPr>
        <p:spPr>
          <a:xfrm>
            <a:off x="3942405" y="4214792"/>
            <a:ext cx="773549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70F81E11-7B35-E4DC-F20B-56E70E8EA873}"/>
              </a:ext>
            </a:extLst>
          </p:cNvPr>
          <p:cNvSpPr txBox="1"/>
          <p:nvPr userDrawn="1"/>
        </p:nvSpPr>
        <p:spPr>
          <a:xfrm>
            <a:off x="4680997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C714EA3-437D-09AE-1C2C-15E140EAECA3}"/>
              </a:ext>
            </a:extLst>
          </p:cNvPr>
          <p:cNvSpPr txBox="1"/>
          <p:nvPr userDrawn="1"/>
        </p:nvSpPr>
        <p:spPr>
          <a:xfrm>
            <a:off x="538772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D98A44E-FCCD-36B5-0672-64428A019C4A}"/>
              </a:ext>
            </a:extLst>
          </p:cNvPr>
          <p:cNvSpPr txBox="1"/>
          <p:nvPr userDrawn="1"/>
        </p:nvSpPr>
        <p:spPr>
          <a:xfrm>
            <a:off x="6094455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C785F62-F1A5-CD99-47D7-27A6C0439001}"/>
              </a:ext>
            </a:extLst>
          </p:cNvPr>
          <p:cNvSpPr txBox="1"/>
          <p:nvPr userDrawn="1"/>
        </p:nvSpPr>
        <p:spPr>
          <a:xfrm>
            <a:off x="6801185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7E3DE3F-6A52-EE69-F4D6-4CFE59E76D66}"/>
              </a:ext>
            </a:extLst>
          </p:cNvPr>
          <p:cNvSpPr txBox="1"/>
          <p:nvPr userDrawn="1"/>
        </p:nvSpPr>
        <p:spPr>
          <a:xfrm>
            <a:off x="7507914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4059AF5-371E-F99C-D407-3E4A1402BF2F}"/>
              </a:ext>
            </a:extLst>
          </p:cNvPr>
          <p:cNvSpPr txBox="1"/>
          <p:nvPr userDrawn="1"/>
        </p:nvSpPr>
        <p:spPr>
          <a:xfrm>
            <a:off x="8214643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6D199F0C-59CE-5A4C-1776-51C1C6A67AF9}"/>
              </a:ext>
            </a:extLst>
          </p:cNvPr>
          <p:cNvSpPr txBox="1"/>
          <p:nvPr userDrawn="1"/>
        </p:nvSpPr>
        <p:spPr>
          <a:xfrm>
            <a:off x="892137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4AA07FE-9C32-2B69-B995-C4EE5DDBCE15}"/>
              </a:ext>
            </a:extLst>
          </p:cNvPr>
          <p:cNvSpPr txBox="1"/>
          <p:nvPr userDrawn="1"/>
        </p:nvSpPr>
        <p:spPr>
          <a:xfrm>
            <a:off x="9628100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D58717C-EAC4-4A74-B258-C05025E8F9EC}"/>
              </a:ext>
            </a:extLst>
          </p:cNvPr>
          <p:cNvSpPr txBox="1"/>
          <p:nvPr userDrawn="1"/>
        </p:nvSpPr>
        <p:spPr>
          <a:xfrm>
            <a:off x="10334830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4FDF0A-3DCF-765B-E27E-C6CAF9C9A1AD}"/>
              </a:ext>
            </a:extLst>
          </p:cNvPr>
          <p:cNvSpPr txBox="1"/>
          <p:nvPr userDrawn="1"/>
        </p:nvSpPr>
        <p:spPr>
          <a:xfrm>
            <a:off x="11041557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227DD33-1A12-478F-C022-D893691F1CE5}"/>
              </a:ext>
            </a:extLst>
          </p:cNvPr>
          <p:cNvSpPr txBox="1"/>
          <p:nvPr userDrawn="1"/>
        </p:nvSpPr>
        <p:spPr>
          <a:xfrm>
            <a:off x="44062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00D4795-A69D-95B1-B0F4-AA13DEACAA20}"/>
              </a:ext>
            </a:extLst>
          </p:cNvPr>
          <p:cNvSpPr txBox="1"/>
          <p:nvPr userDrawn="1"/>
        </p:nvSpPr>
        <p:spPr>
          <a:xfrm>
            <a:off x="1147352" y="504002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D63805C-E895-4D6B-C5C8-14C4DD682162}"/>
              </a:ext>
            </a:extLst>
          </p:cNvPr>
          <p:cNvSpPr txBox="1"/>
          <p:nvPr userDrawn="1"/>
        </p:nvSpPr>
        <p:spPr>
          <a:xfrm>
            <a:off x="1854081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E9716B7-16AA-E399-4903-AB360670E80C}"/>
              </a:ext>
            </a:extLst>
          </p:cNvPr>
          <p:cNvSpPr txBox="1"/>
          <p:nvPr userDrawn="1"/>
        </p:nvSpPr>
        <p:spPr>
          <a:xfrm>
            <a:off x="2560810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E5A7271-7D94-5EAC-5F47-98C5BEC161B0}"/>
              </a:ext>
            </a:extLst>
          </p:cNvPr>
          <p:cNvSpPr txBox="1"/>
          <p:nvPr userDrawn="1"/>
        </p:nvSpPr>
        <p:spPr>
          <a:xfrm>
            <a:off x="3202071" y="5040027"/>
            <a:ext cx="840757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A0A85BF-3C5E-B4E7-A5B3-9E2ED1A77EB4}"/>
              </a:ext>
            </a:extLst>
          </p:cNvPr>
          <p:cNvSpPr txBox="1"/>
          <p:nvPr userDrawn="1"/>
        </p:nvSpPr>
        <p:spPr>
          <a:xfrm>
            <a:off x="3974269" y="504002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EEB8AE1-BAA8-3167-00D6-1FE3A3AD4EAA}"/>
              </a:ext>
            </a:extLst>
          </p:cNvPr>
          <p:cNvSpPr txBox="1"/>
          <p:nvPr userDrawn="1"/>
        </p:nvSpPr>
        <p:spPr>
          <a:xfrm>
            <a:off x="4680997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273C299-6338-4236-9368-08F49A35A795}"/>
              </a:ext>
            </a:extLst>
          </p:cNvPr>
          <p:cNvSpPr txBox="1"/>
          <p:nvPr userDrawn="1"/>
        </p:nvSpPr>
        <p:spPr>
          <a:xfrm>
            <a:off x="5387726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FC55755-8073-B1FC-8A15-5109511CFADF}"/>
              </a:ext>
            </a:extLst>
          </p:cNvPr>
          <p:cNvSpPr txBox="1"/>
          <p:nvPr userDrawn="1"/>
        </p:nvSpPr>
        <p:spPr>
          <a:xfrm>
            <a:off x="6094455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1D99090-3CDB-4B35-22B7-EA66F1AE7BBE}"/>
              </a:ext>
            </a:extLst>
          </p:cNvPr>
          <p:cNvSpPr txBox="1"/>
          <p:nvPr userDrawn="1"/>
        </p:nvSpPr>
        <p:spPr>
          <a:xfrm>
            <a:off x="6801185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AC34118-6053-F020-2FBD-5654195ECB9E}"/>
              </a:ext>
            </a:extLst>
          </p:cNvPr>
          <p:cNvSpPr txBox="1"/>
          <p:nvPr userDrawn="1"/>
        </p:nvSpPr>
        <p:spPr>
          <a:xfrm>
            <a:off x="7507914" y="504002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5F3F9254-AD85-E65B-0833-A7018CE4ED14}"/>
              </a:ext>
            </a:extLst>
          </p:cNvPr>
          <p:cNvSpPr txBox="1"/>
          <p:nvPr userDrawn="1"/>
        </p:nvSpPr>
        <p:spPr>
          <a:xfrm>
            <a:off x="8214643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9FFCF901-1546-5BC5-B03D-EE5BA5412649}"/>
              </a:ext>
            </a:extLst>
          </p:cNvPr>
          <p:cNvSpPr txBox="1"/>
          <p:nvPr userDrawn="1"/>
        </p:nvSpPr>
        <p:spPr>
          <a:xfrm>
            <a:off x="8921372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CD9047E-2606-81A3-ECAA-374C07378EDA}"/>
              </a:ext>
            </a:extLst>
          </p:cNvPr>
          <p:cNvSpPr txBox="1"/>
          <p:nvPr userDrawn="1"/>
        </p:nvSpPr>
        <p:spPr>
          <a:xfrm>
            <a:off x="9628100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34C896-1587-D28C-B024-A1D8C56D45AF}"/>
              </a:ext>
            </a:extLst>
          </p:cNvPr>
          <p:cNvSpPr txBox="1"/>
          <p:nvPr userDrawn="1"/>
        </p:nvSpPr>
        <p:spPr>
          <a:xfrm>
            <a:off x="10334830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935D88D-0B35-FFF3-E7F4-0DCFF6A03AE4}"/>
              </a:ext>
            </a:extLst>
          </p:cNvPr>
          <p:cNvSpPr txBox="1"/>
          <p:nvPr userDrawn="1"/>
        </p:nvSpPr>
        <p:spPr>
          <a:xfrm>
            <a:off x="11041557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808FAA3-5733-25E5-8873-FAC44CECB338}"/>
              </a:ext>
            </a:extLst>
          </p:cNvPr>
          <p:cNvSpPr txBox="1"/>
          <p:nvPr userDrawn="1"/>
        </p:nvSpPr>
        <p:spPr>
          <a:xfrm>
            <a:off x="440623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BE65FDB-BDC4-8B1D-C6D8-B231F4FDE410}"/>
              </a:ext>
            </a:extLst>
          </p:cNvPr>
          <p:cNvSpPr txBox="1"/>
          <p:nvPr userDrawn="1"/>
        </p:nvSpPr>
        <p:spPr>
          <a:xfrm>
            <a:off x="1147352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25953EE-A106-4355-F840-9902C041F6A0}"/>
              </a:ext>
            </a:extLst>
          </p:cNvPr>
          <p:cNvSpPr txBox="1"/>
          <p:nvPr userDrawn="1"/>
        </p:nvSpPr>
        <p:spPr>
          <a:xfrm>
            <a:off x="1854081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EF8B79-62C0-9DF7-9D33-26F7D91ABB56}"/>
              </a:ext>
            </a:extLst>
          </p:cNvPr>
          <p:cNvSpPr txBox="1"/>
          <p:nvPr userDrawn="1"/>
        </p:nvSpPr>
        <p:spPr>
          <a:xfrm>
            <a:off x="2560810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3C267E2-C3CC-D5FF-7766-12E23D9D4BAA}"/>
              </a:ext>
            </a:extLst>
          </p:cNvPr>
          <p:cNvSpPr txBox="1"/>
          <p:nvPr userDrawn="1"/>
        </p:nvSpPr>
        <p:spPr>
          <a:xfrm>
            <a:off x="3267540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63A10FF-B169-30EC-C7AB-B2DF4D65F7B8}"/>
              </a:ext>
            </a:extLst>
          </p:cNvPr>
          <p:cNvSpPr txBox="1"/>
          <p:nvPr userDrawn="1"/>
        </p:nvSpPr>
        <p:spPr>
          <a:xfrm>
            <a:off x="3974269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DE665BF-3E4E-DEF6-FF0B-9A871AEEE128}"/>
              </a:ext>
            </a:extLst>
          </p:cNvPr>
          <p:cNvSpPr txBox="1"/>
          <p:nvPr userDrawn="1"/>
        </p:nvSpPr>
        <p:spPr>
          <a:xfrm>
            <a:off x="4680997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274EFEB-06FE-F5A9-247B-2DBA2A49D6EA}"/>
              </a:ext>
            </a:extLst>
          </p:cNvPr>
          <p:cNvSpPr txBox="1"/>
          <p:nvPr userDrawn="1"/>
        </p:nvSpPr>
        <p:spPr>
          <a:xfrm>
            <a:off x="5387726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77B91F-BD8B-DA15-D73C-DD7262889B14}"/>
              </a:ext>
            </a:extLst>
          </p:cNvPr>
          <p:cNvSpPr txBox="1"/>
          <p:nvPr userDrawn="1"/>
        </p:nvSpPr>
        <p:spPr>
          <a:xfrm>
            <a:off x="6090375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EAED1CE1-3720-DE56-6813-A6FD01BCD1CB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875C936-79C3-EAB8-FCA2-B666875BACDE}"/>
              </a:ext>
            </a:extLst>
          </p:cNvPr>
          <p:cNvSpPr txBox="1"/>
          <p:nvPr userDrawn="1"/>
        </p:nvSpPr>
        <p:spPr>
          <a:xfrm>
            <a:off x="6801185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2888818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1479316" y="1386942"/>
            <a:ext cx="7787181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9944" y="2363006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4691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751428" y="1258518"/>
            <a:ext cx="10365928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9703" y="2605400"/>
            <a:ext cx="470708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7087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pic>
        <p:nvPicPr>
          <p:cNvPr id="6" name="Picture 5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901AC528-DDC1-F9E4-1686-444353B94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27" y="43252"/>
            <a:ext cx="10464545" cy="6408347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EF34FC-F283-EAE8-A23E-2F59B5A1B03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8578" y="1162050"/>
            <a:ext cx="7414843" cy="41783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B7961E54-2D5C-F2C8-B5EB-C247C5FC7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9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E409AA73-CDC0-765C-694A-2D6DFEB8FDB4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5C7D94-3E00-5250-D2FC-2DC0FB4C43E5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42CCC4-1787-F7E5-8E54-B36340B4A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2B9D6E8-245C-3C54-92E0-315B8D817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143333-DBBD-FD7F-B20A-BA3A743DE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8" y="6221029"/>
            <a:ext cx="270095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CAAEA0-B7F6-7329-D5BA-2F8124E7A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DBEE0A5-6977-0DCC-B175-EACC6024A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46775" y="4457700"/>
            <a:ext cx="3731664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771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5034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1" y="1783537"/>
            <a:ext cx="11431389" cy="1679947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1" y="1382713"/>
            <a:ext cx="11430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76FC-5FC2-0A6E-2E54-FE137E7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4855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753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4198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100" y="1781175"/>
            <a:ext cx="5499917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13545" y="1781175"/>
            <a:ext cx="5499917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03466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5"/>
            <a:ext cx="3633778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0665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7386" y="1781175"/>
            <a:ext cx="3633778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0229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73673" y="1781175"/>
            <a:ext cx="3633778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74439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1" y="1781174"/>
            <a:ext cx="2742034" cy="1987724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9096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7455" y="1781174"/>
            <a:ext cx="2742034" cy="1987724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7092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73809" y="1781174"/>
            <a:ext cx="2742034" cy="1987724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5088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070164" y="1781174"/>
            <a:ext cx="2742034" cy="1987724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4D9F3-C7D9-43F2-953A-454ACDC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703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1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2313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3526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4738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5951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CDA3-2D8A-6C25-0F85-6E1AB88FC8F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1099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E2471F9-5675-827E-F772-4E8A589A7DE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702312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0252D70-3D81-1CBE-A29A-3BE42249843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23526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EE84D0-DE36-1F33-0569-3071708C65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7344739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FC6590-45B4-60C9-51D1-402D9BEC1CD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665951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71378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101" y="1781174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939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6122" y="1781174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68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91143" y="1781174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10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101" y="4440913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939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6122" y="4440913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768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91143" y="4440913"/>
            <a:ext cx="3621348" cy="1359346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3600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1101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09" indent="-112709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2pPr>
            <a:lvl3pPr marL="225416" indent="-112709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3pPr>
            <a:lvl4pPr marL="339711" indent="-114295">
              <a:lnSpc>
                <a:spcPct val="110000"/>
              </a:lnSpc>
              <a:spcBef>
                <a:spcPts val="0"/>
              </a:spcBef>
              <a:defRPr sz="1200"/>
            </a:lvl4pPr>
            <a:lvl5pPr marL="460357" indent="-120645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1101" y="4077354"/>
            <a:ext cx="8790688" cy="743793"/>
          </a:xfrm>
        </p:spPr>
        <p:txBody>
          <a:bodyPr>
            <a:spAutoFit/>
          </a:bodyPr>
          <a:lstStyle>
            <a:lvl1pPr>
              <a:defRPr sz="900"/>
            </a:lvl1pPr>
            <a:lvl2pPr marL="114295" indent="-114295">
              <a:spcBef>
                <a:spcPts val="100"/>
              </a:spcBef>
              <a:buClr>
                <a:schemeClr val="tx1"/>
              </a:buClr>
              <a:tabLst/>
              <a:defRPr sz="900"/>
            </a:lvl2pPr>
            <a:lvl3pPr marL="230179" indent="-115884">
              <a:spcBef>
                <a:spcPts val="100"/>
              </a:spcBef>
              <a:buClr>
                <a:schemeClr val="tx1"/>
              </a:buClr>
              <a:tabLst/>
              <a:defRPr sz="900"/>
            </a:lvl3pPr>
            <a:lvl4pPr marL="346061" indent="-115884">
              <a:spcBef>
                <a:spcPts val="100"/>
              </a:spcBef>
              <a:buClr>
                <a:schemeClr val="tx1"/>
              </a:buClr>
              <a:tabLst/>
              <a:defRPr sz="900"/>
            </a:lvl4pPr>
            <a:lvl5pPr marL="460357" indent="-114295">
              <a:spcBef>
                <a:spcPts val="100"/>
              </a:spcBef>
              <a:buClr>
                <a:schemeClr val="tx1"/>
              </a:buClr>
              <a:tabLst/>
              <a:defRPr sz="900"/>
            </a:lvl5pPr>
          </a:lstStyle>
          <a:p>
            <a:pPr lvl="0"/>
            <a:r>
              <a:rPr lang="en-US" dirty="0"/>
              <a:t>Insert Legal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2166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21748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09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16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11" indent="-114295">
              <a:lnSpc>
                <a:spcPct val="110000"/>
              </a:lnSpc>
              <a:spcBef>
                <a:spcPts val="0"/>
              </a:spcBef>
              <a:defRPr sz="1200"/>
            </a:lvl4pPr>
            <a:lvl5pPr marL="460357" indent="-120645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marL="112709" lvl="1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225416" lvl="2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62232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62393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09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16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11" indent="-114295">
              <a:lnSpc>
                <a:spcPct val="110000"/>
              </a:lnSpc>
              <a:spcBef>
                <a:spcPts val="0"/>
              </a:spcBef>
              <a:defRPr sz="1200"/>
            </a:lvl4pPr>
            <a:lvl5pPr marL="460357" indent="-120645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marL="112709" lvl="1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225416" lvl="2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79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03039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09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16" indent="-112709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11" indent="-114295">
              <a:lnSpc>
                <a:spcPct val="110000"/>
              </a:lnSpc>
              <a:spcBef>
                <a:spcPts val="0"/>
              </a:spcBef>
              <a:defRPr sz="1200"/>
            </a:lvl4pPr>
            <a:lvl5pPr marL="460357" indent="-120645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Insert title &amp; email address</a:t>
            </a:r>
          </a:p>
          <a:p>
            <a:pPr marL="112709" lvl="1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225416" lvl="2" indent="-112709" algn="l" defTabSz="457182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12131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2" y="1781174"/>
            <a:ext cx="5342533" cy="1679947"/>
          </a:xfrm>
        </p:spPr>
        <p:txBody>
          <a:bodyPr tIns="0">
            <a:spAutoFit/>
          </a:bodyPr>
          <a:lstStyle>
            <a:lvl2pPr marL="174618" indent="-174618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11" indent="-165093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43" indent="-173031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61" indent="-17461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174618" lvl="1" indent="-174618" algn="l" defTabSz="457182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339711" lvl="2" indent="-165093" algn="l" defTabSz="457182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Third level</a:t>
            </a:r>
          </a:p>
          <a:p>
            <a:pPr marL="512743" lvl="3" indent="-173031" algn="l" defTabSz="457182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 dirty="0"/>
              <a:t>Fourth level</a:t>
            </a:r>
          </a:p>
          <a:p>
            <a:pPr marL="687361" lvl="4" indent="-174618" algn="l" defTabSz="457182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83" y="1384314"/>
            <a:ext cx="534178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1790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4024732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101" y="4421593"/>
            <a:ext cx="2711398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883" y="1737114"/>
            <a:ext cx="1805458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310" y="4024732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7235" y="4421593"/>
            <a:ext cx="2711398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40093" y="1737114"/>
            <a:ext cx="1805458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3520" y="4024732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3370" y="4421593"/>
            <a:ext cx="2711398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46303" y="1737114"/>
            <a:ext cx="1805458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9731" y="4024732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9504" y="4421593"/>
            <a:ext cx="2711398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52514" y="1737114"/>
            <a:ext cx="1805458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CC241-9D6F-48F3-989A-87A4641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882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767F06-786F-3D4D-337E-4B3833A9482B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C5971528-7519-8D27-8319-0BAC38167AD0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29EDDE-5913-D770-3D7E-8AA9DD50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750264-570F-EC56-3569-348B692410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99BBD5-72F2-F62D-3703-8A7CB82D7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8" y="6221029"/>
            <a:ext cx="270095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217187-B9BF-BF40-2265-A7F664D74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  <p:pic>
        <p:nvPicPr>
          <p:cNvPr id="18" name="Picture 17" descr="A blue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3F23B5A5-BB46-EB31-FB82-E7B823A21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11918" y="4466168"/>
            <a:ext cx="330286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81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 LR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43E1-CA4C-46EB-B654-DB858CED1B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0764" y="4433366"/>
            <a:ext cx="7021753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53CA33FF-4576-48E6-AEC6-5FD27913874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2A8D2-297C-4568-BE17-5E673473AC63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47B62-981D-4C30-A5C3-CAC2E524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DADDC8-3B73-5D70-D194-99C2668B4E0E}"/>
              </a:ext>
            </a:extLst>
          </p:cNvPr>
          <p:cNvGrpSpPr/>
          <p:nvPr userDrawn="1"/>
        </p:nvGrpSpPr>
        <p:grpSpPr>
          <a:xfrm>
            <a:off x="7423659" y="3013820"/>
            <a:ext cx="4388831" cy="3213947"/>
            <a:chOff x="7421725" y="3013819"/>
            <a:chExt cx="4387688" cy="32139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DAD21-9C99-A971-40D0-77F5CEE806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3000"/>
            </a:blip>
            <a:stretch>
              <a:fillRect/>
            </a:stretch>
          </p:blipFill>
          <p:spPr>
            <a:xfrm>
              <a:off x="8556272" y="4165752"/>
              <a:ext cx="2171559" cy="20620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E214C8-0E3A-83CE-B687-E21169C515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1725" y="3013819"/>
              <a:ext cx="4387688" cy="2839092"/>
            </a:xfrm>
            <a:prstGeom prst="rect">
              <a:avLst/>
            </a:prstGeom>
          </p:spPr>
        </p:pic>
      </p:grp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A95B0CFD-B4F6-379D-F525-2A047B667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033" y="2000250"/>
            <a:ext cx="7176098" cy="2162799"/>
          </a:xfrm>
        </p:spPr>
        <p:txBody>
          <a:bodyPr anchor="b"/>
          <a:lstStyle>
            <a:lvl1pPr marL="137155" indent="-137155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DDCB45-C801-9BDC-2DBF-049D323A07ED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280915-1451-BCDD-7553-EEC2BB844638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86D0E-18F6-C372-9C45-AD456FB8A685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F4DA62B-F2B2-2F1A-F02D-239965B1EC08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07B9791-7CA6-544A-D6A6-478E4ECC54C3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7C64E32-5147-C729-670B-2ECA53155A4C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F6D7F17-1B48-F95B-098F-2315CA7733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1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8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ML/MED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B048DD-74FB-4B91-AF19-BCB05658ED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946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946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275DF96-E9FD-4B74-93AD-6BB6131B2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6157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19A511-4556-413D-90A1-72DFACF82F59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316831"/>
            <a:ext cx="0" cy="48982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234D5942-0260-4903-A7CA-E8BF4BD506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512" y="1247776"/>
            <a:ext cx="166732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B86592B9-34AB-4D27-9986-6FADA0DA55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54948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33BC8332-D34E-4D26-8FEE-507F8A718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4948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0EC09441-D621-4F7C-A989-54BC678FC8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2159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DF0A1B4-BE3D-48BF-8B6F-A671BDB1A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5514" y="1247776"/>
            <a:ext cx="166732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43FC2-332C-5C0C-DA17-7E5C7D51EFBA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5EBFCFE-6016-21FC-FF2C-9370293F7FA1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445AA3-FE4C-44C2-503C-11C670DC57E1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542F323-794E-8266-F045-9DAA48260F5F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38A9EC-E877-A690-BB8B-182C7AE31717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A2834A2-A7F7-C320-0640-B1830EF42B76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34F5A2E-4CD5-9300-E796-D1D4F22FE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1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87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C6C205-47B4-4EAF-A304-5E39ED78BF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196" y="349030"/>
            <a:ext cx="1419987" cy="3256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8C541-060A-4CFF-8E6D-61EFFA974FD7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FB5ADC-F052-4737-A99C-B80AD7668767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E90BFE-EBA5-4D40-BC0E-60E4ADCA24C6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3CED93F-D9D4-4D4C-A1CE-321ECA87D7AE}"/>
                </a:ext>
              </a:extLst>
            </p:cNvPr>
            <p:cNvSpPr/>
            <p:nvPr userDrawn="1"/>
          </p:nvSpPr>
          <p:spPr>
            <a:xfrm rot="5400000">
              <a:off x="8941015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4A48DF-4D00-49BA-BBC7-83DB6FC8D35D}"/>
                </a:ext>
              </a:extLst>
            </p:cNvPr>
            <p:cNvSpPr/>
            <p:nvPr userDrawn="1"/>
          </p:nvSpPr>
          <p:spPr>
            <a:xfrm rot="5400000">
              <a:off x="9981382" y="374704"/>
              <a:ext cx="549346" cy="289153"/>
            </a:xfrm>
            <a:custGeom>
              <a:avLst/>
              <a:gdLst>
                <a:gd name="connsiteX0" fmla="*/ 520400 w 549346"/>
                <a:gd name="connsiteY0" fmla="*/ 28953 h 289153"/>
                <a:gd name="connsiteX1" fmla="*/ 520400 w 549346"/>
                <a:gd name="connsiteY1" fmla="*/ 9 h 289153"/>
                <a:gd name="connsiteX2" fmla="*/ 549346 w 549346"/>
                <a:gd name="connsiteY2" fmla="*/ 9 h 289153"/>
                <a:gd name="connsiteX3" fmla="*/ 549346 w 549346"/>
                <a:gd name="connsiteY3" fmla="*/ 28953 h 289153"/>
                <a:gd name="connsiteX4" fmla="*/ 520400 w 549346"/>
                <a:gd name="connsiteY4" fmla="*/ 289153 h 289153"/>
                <a:gd name="connsiteX5" fmla="*/ 520400 w 549346"/>
                <a:gd name="connsiteY5" fmla="*/ 260209 h 289153"/>
                <a:gd name="connsiteX6" fmla="*/ 549346 w 549346"/>
                <a:gd name="connsiteY6" fmla="*/ 260209 h 289153"/>
                <a:gd name="connsiteX7" fmla="*/ 549346 w 549346"/>
                <a:gd name="connsiteY7" fmla="*/ 289153 h 289153"/>
                <a:gd name="connsiteX8" fmla="*/ 260201 w 549346"/>
                <a:gd name="connsiteY8" fmla="*/ 289151 h 289153"/>
                <a:gd name="connsiteX9" fmla="*/ 260201 w 549346"/>
                <a:gd name="connsiteY9" fmla="*/ 260207 h 289153"/>
                <a:gd name="connsiteX10" fmla="*/ 289145 w 549346"/>
                <a:gd name="connsiteY10" fmla="*/ 260207 h 289153"/>
                <a:gd name="connsiteX11" fmla="*/ 289145 w 549346"/>
                <a:gd name="connsiteY11" fmla="*/ 289151 h 289153"/>
                <a:gd name="connsiteX12" fmla="*/ 0 w 549346"/>
                <a:gd name="connsiteY12" fmla="*/ 28949 h 289153"/>
                <a:gd name="connsiteX13" fmla="*/ 0 w 549346"/>
                <a:gd name="connsiteY13" fmla="*/ 0 h 289153"/>
                <a:gd name="connsiteX14" fmla="*/ 28944 w 549346"/>
                <a:gd name="connsiteY14" fmla="*/ 0 h 289153"/>
                <a:gd name="connsiteX15" fmla="*/ 28944 w 549346"/>
                <a:gd name="connsiteY15" fmla="*/ 28949 h 289153"/>
                <a:gd name="connsiteX16" fmla="*/ 0 w 549346"/>
                <a:gd name="connsiteY16" fmla="*/ 289149 h 289153"/>
                <a:gd name="connsiteX17" fmla="*/ 0 w 549346"/>
                <a:gd name="connsiteY17" fmla="*/ 260205 h 289153"/>
                <a:gd name="connsiteX18" fmla="*/ 28944 w 549346"/>
                <a:gd name="connsiteY18" fmla="*/ 260205 h 289153"/>
                <a:gd name="connsiteX19" fmla="*/ 28944 w 549346"/>
                <a:gd name="connsiteY19" fmla="*/ 289149 h 28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346" h="289153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161340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  <a:endParaRPr lang="en-US" sz="2000" dirty="0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267E7B0-BEB4-420D-9634-8C3494CC5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353531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8245B3C2-8EFE-41C8-BFAE-92E5D69581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49207" y="3535316"/>
            <a:ext cx="166732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A911DC4-9E00-47FA-BC14-C4FAAC2F2BA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49207" y="1613402"/>
            <a:ext cx="166732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4F98FBE-EC23-4492-853D-F309536E70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0531" y="5374783"/>
            <a:ext cx="7027059" cy="83551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2FE25-6C61-4F08-90DC-39C046A3D5FD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D3BBC412-97EF-4875-8E76-2231B4811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948" y="1544834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594543-A8FA-43B4-A066-AC47AF2CCF61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28381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4554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C6C205-47B4-4EAF-A304-5E39ED78BF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196" y="349030"/>
            <a:ext cx="1419987" cy="3256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798C541-060A-4CFF-8E6D-61EFFA974FD7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FB5ADC-F052-4737-A99C-B80AD7668767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E90BFE-EBA5-4D40-BC0E-60E4ADCA24C6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3CED93F-D9D4-4D4C-A1CE-321ECA87D7AE}"/>
                </a:ext>
              </a:extLst>
            </p:cNvPr>
            <p:cNvSpPr/>
            <p:nvPr userDrawn="1"/>
          </p:nvSpPr>
          <p:spPr>
            <a:xfrm rot="5400000">
              <a:off x="8941015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4A48DF-4D00-49BA-BBC7-83DB6FC8D35D}"/>
                </a:ext>
              </a:extLst>
            </p:cNvPr>
            <p:cNvSpPr/>
            <p:nvPr userDrawn="1"/>
          </p:nvSpPr>
          <p:spPr>
            <a:xfrm rot="5400000">
              <a:off x="9981382" y="374704"/>
              <a:ext cx="549346" cy="289153"/>
            </a:xfrm>
            <a:custGeom>
              <a:avLst/>
              <a:gdLst>
                <a:gd name="connsiteX0" fmla="*/ 520400 w 549346"/>
                <a:gd name="connsiteY0" fmla="*/ 28953 h 289153"/>
                <a:gd name="connsiteX1" fmla="*/ 520400 w 549346"/>
                <a:gd name="connsiteY1" fmla="*/ 9 h 289153"/>
                <a:gd name="connsiteX2" fmla="*/ 549346 w 549346"/>
                <a:gd name="connsiteY2" fmla="*/ 9 h 289153"/>
                <a:gd name="connsiteX3" fmla="*/ 549346 w 549346"/>
                <a:gd name="connsiteY3" fmla="*/ 28953 h 289153"/>
                <a:gd name="connsiteX4" fmla="*/ 520400 w 549346"/>
                <a:gd name="connsiteY4" fmla="*/ 289153 h 289153"/>
                <a:gd name="connsiteX5" fmla="*/ 520400 w 549346"/>
                <a:gd name="connsiteY5" fmla="*/ 260209 h 289153"/>
                <a:gd name="connsiteX6" fmla="*/ 549346 w 549346"/>
                <a:gd name="connsiteY6" fmla="*/ 260209 h 289153"/>
                <a:gd name="connsiteX7" fmla="*/ 549346 w 549346"/>
                <a:gd name="connsiteY7" fmla="*/ 289153 h 289153"/>
                <a:gd name="connsiteX8" fmla="*/ 260201 w 549346"/>
                <a:gd name="connsiteY8" fmla="*/ 289151 h 289153"/>
                <a:gd name="connsiteX9" fmla="*/ 260201 w 549346"/>
                <a:gd name="connsiteY9" fmla="*/ 260207 h 289153"/>
                <a:gd name="connsiteX10" fmla="*/ 289145 w 549346"/>
                <a:gd name="connsiteY10" fmla="*/ 260207 h 289153"/>
                <a:gd name="connsiteX11" fmla="*/ 289145 w 549346"/>
                <a:gd name="connsiteY11" fmla="*/ 289151 h 289153"/>
                <a:gd name="connsiteX12" fmla="*/ 0 w 549346"/>
                <a:gd name="connsiteY12" fmla="*/ 28949 h 289153"/>
                <a:gd name="connsiteX13" fmla="*/ 0 w 549346"/>
                <a:gd name="connsiteY13" fmla="*/ 0 h 289153"/>
                <a:gd name="connsiteX14" fmla="*/ 28944 w 549346"/>
                <a:gd name="connsiteY14" fmla="*/ 0 h 289153"/>
                <a:gd name="connsiteX15" fmla="*/ 28944 w 549346"/>
                <a:gd name="connsiteY15" fmla="*/ 28949 h 289153"/>
                <a:gd name="connsiteX16" fmla="*/ 0 w 549346"/>
                <a:gd name="connsiteY16" fmla="*/ 289149 h 289153"/>
                <a:gd name="connsiteX17" fmla="*/ 0 w 549346"/>
                <a:gd name="connsiteY17" fmla="*/ 260205 h 289153"/>
                <a:gd name="connsiteX18" fmla="*/ 28944 w 549346"/>
                <a:gd name="connsiteY18" fmla="*/ 260205 h 289153"/>
                <a:gd name="connsiteX19" fmla="*/ 28944 w 549346"/>
                <a:gd name="connsiteY19" fmla="*/ 289149 h 28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346" h="289153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  <a:endParaRPr lang="en-US" sz="2000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E77579A-1368-4DBC-85D8-A52A7E2761B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54475" y="5064870"/>
            <a:ext cx="3466478" cy="1142999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400" b="1"/>
            </a:lvl2pPr>
            <a:lvl3pPr marL="0" indent="0" algn="ctr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ECAEFC84-1A24-4376-BB49-9D9F30BD54CB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52948" y="1330008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1319FC1-B52B-49A6-AC5F-8973A28229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216585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0F79D4C-AFA3-4A57-AE4A-C586C999E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408776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F5BA73F3-195C-4736-BF1F-38890CAB3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9207" y="4087766"/>
            <a:ext cx="166732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D24E0502-AA2F-4026-AF30-C8D3E0F323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9207" y="2165852"/>
            <a:ext cx="166732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“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2442B4-18A2-4211-AA6F-AFDCC0432C5D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83626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6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3">
            <a:extLst>
              <a:ext uri="{FF2B5EF4-FFF2-40B4-BE49-F238E27FC236}">
                <a16:creationId xmlns:a16="http://schemas.microsoft.com/office/drawing/2014/main" id="{82565F88-E481-C6A7-E9D5-51E8342A7C1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26098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19C089-E8CF-E559-B5B5-0F3B3352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796E69-31DF-E029-0DD9-948593BDC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A32A8C6D-9FB3-A8D0-E088-22B53C568D12}"/>
              </a:ext>
            </a:extLst>
          </p:cNvPr>
          <p:cNvSpPr txBox="1">
            <a:spLocks/>
          </p:cNvSpPr>
          <p:nvPr userDrawn="1"/>
        </p:nvSpPr>
        <p:spPr>
          <a:xfrm>
            <a:off x="9161629" y="2105977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075AC1-7080-D3A7-8161-38642054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2658F1-D2C9-F557-2C25-7F2DB5063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4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2990D4BA-9442-A398-45BB-20CDB49664E8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71DE0-9FDE-8F74-464E-889C5C6B3101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22A56F-B8B4-2517-B075-56C5134A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2AEF28E-58AF-7CF1-5DB2-38E1869E5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0659AC-36A3-5115-BB20-1540B01D1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C5F1D4-A419-008A-D85B-F878E57DC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1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F553573E-D271-036E-1A63-693C2015B88F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6D22B-8EDE-DD68-97A9-8DF7ACB5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7A68C55-B8B8-0655-B427-79CB9926F0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D5089-7EDC-6E81-DD24-CFB2E3B23E54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109C-D8E3-4290-A765-1F825096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E3E5CE-4FE0-0D4E-EE3E-1C9B61B9E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48506-5B62-D34E-2132-466245E667F9}"/>
              </a:ext>
            </a:extLst>
          </p:cNvPr>
          <p:cNvSpPr/>
          <p:nvPr userDrawn="1"/>
        </p:nvSpPr>
        <p:spPr>
          <a:xfrm>
            <a:off x="8127297" y="2180403"/>
            <a:ext cx="4064703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7D4E8EC0-79BD-D9F1-19DC-99943FFD11BD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8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21BAD0-49D0-C707-6EED-2545641F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9049BAA-F0AE-E76A-341E-A583E1C478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6FF9C8-9630-D255-5748-61FABDDC7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699570-67D9-1C8E-253F-51BC7744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6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3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2AD7E90F-C106-094C-12C9-959A43A0E9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610A17-8141-2BB0-4E85-8B849636B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B308D-8373-032E-720E-B14CE83B4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DBF0F7F-2D7C-12BB-57AC-91C3F4909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8" y="1169557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D15997-541E-9917-FE14-A78B9A29DD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8" y="1956883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B2353A72-B837-6DCD-E362-57EB1B0A53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01BAC1-BBF9-7F79-76B2-9895C9970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ADDCCB-0183-4B53-71C4-153A303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1"/>
            <a:ext cx="3035132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7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322024"/>
            <a:ext cx="11429799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E6F30-DD8E-6F7B-B351-EB0284B4574F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182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182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90492-A8E7-C0BC-61E2-D5A1DA46BF77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C3DCD0F2-5292-28A2-26FE-D31FBD7CE06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6"/>
            <a:ext cx="520273" cy="520404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4BE23-3107-374E-96E0-86539A167D24}"/>
              </a:ext>
            </a:extLst>
          </p:cNvPr>
          <p:cNvSpPr txBox="1">
            <a:spLocks/>
          </p:cNvSpPr>
          <p:nvPr userDrawn="1"/>
        </p:nvSpPr>
        <p:spPr>
          <a:xfrm>
            <a:off x="7041923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CCAF4B-2B4B-00E9-617C-58268D3D85F3}"/>
              </a:ext>
            </a:extLst>
          </p:cNvPr>
          <p:cNvGrpSpPr/>
          <p:nvPr userDrawn="1"/>
        </p:nvGrpSpPr>
        <p:grpSpPr>
          <a:xfrm>
            <a:off x="6991767" y="244609"/>
            <a:ext cx="4972747" cy="549346"/>
            <a:chOff x="6989946" y="244608"/>
            <a:chExt cx="4971452" cy="54934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8E15AB-CDDB-F39D-902D-E5979E7C4CDA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0CBB02-3AB5-CEB3-C676-CD188EEC0BFB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1531FD9-E150-5AC7-9841-AA36F23AAA5A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737093F-4048-B122-538B-66867BCFBEED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1DC6CF9-3571-20B7-3C12-F61B50905FE7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0AD5E12-DAD3-54C4-0CEC-E33842D2D696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5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</p:sldLayoutIdLst>
  <p:hf sldNum="0" hdr="0" dt="0"/>
  <p:txStyles>
    <p:titleStyle>
      <a:lvl1pPr algn="l" defTabSz="457182" rtl="0" eaLnBrk="1" latinLnBrk="0" hangingPunct="1">
        <a:lnSpc>
          <a:spcPct val="85000"/>
        </a:lnSpc>
        <a:spcBef>
          <a:spcPct val="0"/>
        </a:spcBef>
        <a:buNone/>
        <a:tabLst>
          <a:tab pos="2227174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182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18" indent="-174618" algn="l" defTabSz="457182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11" indent="-165093" algn="l" defTabSz="457182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43" indent="-173031" algn="l" defTabSz="457182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61" indent="-174618" algn="l" defTabSz="457182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499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439">
          <p15:clr>
            <a:srgbClr val="F26B43"/>
          </p15:clr>
        </p15:guide>
        <p15:guide id="6" orient="horz" pos="3912">
          <p15:clr>
            <a:srgbClr val="F26B43"/>
          </p15:clr>
        </p15:guide>
        <p15:guide id="7" pos="239">
          <p15:clr>
            <a:srgbClr val="F26B43"/>
          </p15:clr>
        </p15:guide>
        <p15:guide id="8" orient="horz" pos="648">
          <p15:clr>
            <a:srgbClr val="F26B43"/>
          </p15:clr>
        </p15:guide>
        <p15:guide id="9" orient="horz" pos="8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0AF9F9-4848-8A18-8016-35272B721CE0}"/>
              </a:ext>
            </a:extLst>
          </p:cNvPr>
          <p:cNvSpPr/>
          <p:nvPr/>
        </p:nvSpPr>
        <p:spPr>
          <a:xfrm>
            <a:off x="9469925" y="3684222"/>
            <a:ext cx="2582055" cy="187743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 anchorCtr="0">
            <a:spAutoFit/>
          </a:bodyPr>
          <a:lstStyle/>
          <a:p>
            <a:pPr algn="l"/>
            <a:endParaRPr lang="en-US" sz="1400" b="0" i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7E5F05-0805-CC47-B4F9-6B67287361C3}"/>
              </a:ext>
            </a:extLst>
          </p:cNvPr>
          <p:cNvSpPr/>
          <p:nvPr/>
        </p:nvSpPr>
        <p:spPr>
          <a:xfrm>
            <a:off x="282114" y="1257867"/>
            <a:ext cx="6940807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l" rtl="0"/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The process involves entering the data for the new v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endors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based on the documents shared by the vendor to ERP. The information mainly comprises of Vendor registration number, Vendor capabilities details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contacts 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6" name="Group 3">
            <a:extLst>
              <a:ext uri="{FF2B5EF4-FFF2-40B4-BE49-F238E27FC236}">
                <a16:creationId xmlns:a16="http://schemas.microsoft.com/office/drawing/2014/main" id="{5BBD3CF5-D4CC-5446-804A-5F2EB6D4A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792532"/>
              </p:ext>
            </p:extLst>
          </p:nvPr>
        </p:nvGraphicFramePr>
        <p:xfrm>
          <a:off x="379412" y="2181555"/>
          <a:ext cx="11430001" cy="1325685"/>
        </p:xfrm>
        <a:graphic>
          <a:graphicData uri="http://schemas.openxmlformats.org/drawingml/2006/table">
            <a:tbl>
              <a:tblPr/>
              <a:tblGrid>
                <a:gridCol w="3018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6481">
                  <a:extLst>
                    <a:ext uri="{9D8B030D-6E8A-4147-A177-3AD203B41FA5}">
                      <a16:colId xmlns:a16="http://schemas.microsoft.com/office/drawing/2014/main" val="1810265230"/>
                    </a:ext>
                  </a:extLst>
                </a:gridCol>
                <a:gridCol w="2063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765">
                  <a:extLst>
                    <a:ext uri="{9D8B030D-6E8A-4147-A177-3AD203B41FA5}">
                      <a16:colId xmlns:a16="http://schemas.microsoft.com/office/drawing/2014/main" val="4022969476"/>
                    </a:ext>
                  </a:extLst>
                </a:gridCol>
                <a:gridCol w="1669934">
                  <a:extLst>
                    <a:ext uri="{9D8B030D-6E8A-4147-A177-3AD203B41FA5}">
                      <a16:colId xmlns:a16="http://schemas.microsoft.com/office/drawing/2014/main" val="833515336"/>
                    </a:ext>
                  </a:extLst>
                </a:gridCol>
              </a:tblGrid>
              <a:tr h="40271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Pain Points</a:t>
                      </a:r>
                    </a:p>
                  </a:txBody>
                  <a:tcPr marL="36576" marR="36576" marT="36576" marB="3657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Benefit Details</a:t>
                      </a:r>
                    </a:p>
                  </a:txBody>
                  <a:tcPr marL="36576" marR="36576" marT="36576" marB="3657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Process Time</a:t>
                      </a:r>
                    </a:p>
                  </a:txBody>
                  <a:tcPr marL="36576" marR="36576" marT="36576" marB="3657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Volume</a:t>
                      </a:r>
                    </a:p>
                  </a:txBody>
                  <a:tcPr marL="36576" marR="36576" marT="36576" marB="3657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Potential Gain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576" marR="36576" marT="36576" marB="3657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4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296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The process involves huge amount of manual data entry</a:t>
                      </a:r>
                    </a:p>
                    <a:p>
                      <a:pPr marL="171450" marR="0" lvl="0" indent="-171450" algn="l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The delay in onboarding and data entry further delays the operations and delivery to be managed by the vendor</a:t>
                      </a:r>
                    </a:p>
                  </a:txBody>
                  <a:tcPr marL="54000" marR="18000" marT="36000" marB="3600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rtl="0"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Person dependent process eliminated, allowing time for more strategic initiatives</a:t>
                      </a:r>
                    </a:p>
                    <a:p>
                      <a:pPr marL="171450" lvl="0" indent="-171450" rtl="0"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Improved turnaround time for data processing</a:t>
                      </a:r>
                    </a:p>
                    <a:p>
                      <a:pPr marL="171450" marR="0" lvl="0" indent="-171450" algn="l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Faster access to the network based on the quick onboarding completion</a:t>
                      </a:r>
                    </a:p>
                  </a:txBody>
                  <a:tcPr marL="54000" marR="18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1"/>
                          </a:solidFill>
                          <a:effectLst/>
                          <a:uLnTx/>
                          <a:uFillTx/>
                        </a:rPr>
                        <a:t>T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akes 20 minutes to onboard each </a:t>
                      </a:r>
                      <a:r>
                        <a:rPr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vendor. And</a:t>
                      </a: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the task is distributed among 15 team members to handle the transaction volu</a:t>
                      </a:r>
                      <a:r>
                        <a:rPr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74151"/>
                          </a:solidFill>
                          <a:effectLst/>
                          <a:uLnTx/>
                          <a:uFillTx/>
                        </a:rPr>
                        <a:t>me.</a:t>
                      </a: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374151"/>
                        </a:solidFill>
                        <a:effectLst/>
                        <a:uLnTx/>
                        <a:uFillTx/>
                      </a:endParaRPr>
                    </a:p>
                  </a:txBody>
                  <a:tcPr marL="54000" marR="18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sz="105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225 </a:t>
                      </a:r>
                      <a:r>
                        <a:rPr lang="en-US" sz="105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vendors</a:t>
                      </a:r>
                    </a:p>
                    <a:p>
                      <a:pPr marL="0" marR="0" lvl="0" indent="0" algn="l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onboarded Daily</a:t>
                      </a:r>
                    </a:p>
                  </a:txBody>
                  <a:tcPr marL="54000" marR="18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05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1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$675K</a:t>
                      </a:r>
                    </a:p>
                    <a:p>
                      <a:pPr marL="1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5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Savings Yearly</a:t>
                      </a:r>
                    </a:p>
                    <a:p>
                      <a:pPr marL="18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1286 Hours per year Saved </a:t>
                      </a:r>
                    </a:p>
                  </a:txBody>
                  <a:tcPr marL="54000" marR="18000" marT="36000" marB="360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5" name="Diagram 94">
            <a:extLst>
              <a:ext uri="{FF2B5EF4-FFF2-40B4-BE49-F238E27FC236}">
                <a16:creationId xmlns:a16="http://schemas.microsoft.com/office/drawing/2014/main" id="{5DA1AAB7-DF35-41D4-AA6C-474BC2F79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095720"/>
              </p:ext>
            </p:extLst>
          </p:nvPr>
        </p:nvGraphicFramePr>
        <p:xfrm>
          <a:off x="30160" y="217108"/>
          <a:ext cx="3317047" cy="342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1E5E9153-9486-AD9F-F30A-1918D19D3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47588"/>
              </p:ext>
            </p:extLst>
          </p:nvPr>
        </p:nvGraphicFramePr>
        <p:xfrm>
          <a:off x="7645677" y="1324979"/>
          <a:ext cx="4163736" cy="6795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93956">
                  <a:extLst>
                    <a:ext uri="{9D8B030D-6E8A-4147-A177-3AD203B41FA5}">
                      <a16:colId xmlns:a16="http://schemas.microsoft.com/office/drawing/2014/main" val="3733558422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1310994833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4124145257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1035603510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2089957658"/>
                    </a:ext>
                  </a:extLst>
                </a:gridCol>
                <a:gridCol w="693956">
                  <a:extLst>
                    <a:ext uri="{9D8B030D-6E8A-4147-A177-3AD203B41FA5}">
                      <a16:colId xmlns:a16="http://schemas.microsoft.com/office/drawing/2014/main" val="2065592270"/>
                    </a:ext>
                  </a:extLst>
                </a:gridCol>
              </a:tblGrid>
              <a:tr h="378217">
                <a:tc>
                  <a:txBody>
                    <a:bodyPr/>
                    <a:lstStyle/>
                    <a:p>
                      <a:pPr algn="ctr"/>
                      <a:r>
                        <a:rPr lang="en-IN" sz="700" dirty="0">
                          <a:latin typeface="+mn-lt"/>
                          <a:cs typeface="Arial" panose="020B0604020202020204" pitchFamily="34" charset="0"/>
                        </a:rPr>
                        <a:t>Vendor Experience 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 dirty="0"/>
                        <a:t>Team member Experience 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 dirty="0"/>
                        <a:t>Risk/Compliance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 dirty="0"/>
                        <a:t>Strategic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 dirty="0"/>
                        <a:t>Process Time 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00" dirty="0"/>
                        <a:t>Process Cost </a:t>
                      </a:r>
                    </a:p>
                  </a:txBody>
                  <a:tcPr>
                    <a:solidFill>
                      <a:srgbClr val="FA46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280884"/>
                  </a:ext>
                </a:extLst>
              </a:tr>
              <a:tr h="2681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95D04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95D04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95D04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95D04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95D04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700" dirty="0">
                          <a:solidFill>
                            <a:schemeClr val="bg1"/>
                          </a:solidFill>
                        </a:rPr>
                        <a:t>High</a:t>
                      </a:r>
                    </a:p>
                  </a:txBody>
                  <a:tcPr>
                    <a:solidFill>
                      <a:srgbClr val="95D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68224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EB8FBF0-0BEB-EE7E-384F-B6614CAD2913}"/>
              </a:ext>
            </a:extLst>
          </p:cNvPr>
          <p:cNvSpPr txBox="1"/>
          <p:nvPr/>
        </p:nvSpPr>
        <p:spPr>
          <a:xfrm>
            <a:off x="202868" y="639563"/>
            <a:ext cx="6836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i="0" dirty="0">
                <a:solidFill>
                  <a:srgbClr val="2731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Automation of vendor </a:t>
            </a:r>
            <a:r>
              <a:rPr lang="en-US" sz="2800" b="1" dirty="0">
                <a:solidFill>
                  <a:srgbClr val="2731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800" b="1" i="0" dirty="0">
                <a:solidFill>
                  <a:srgbClr val="27313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nboarding </a:t>
            </a:r>
            <a:endParaRPr lang="en-US" sz="28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73FAA6EF-D8FF-23EF-949C-4480B018C0A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2" b="7739"/>
          <a:stretch/>
        </p:blipFill>
        <p:spPr>
          <a:xfrm>
            <a:off x="423446" y="3686188"/>
            <a:ext cx="8816829" cy="30719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16BAB-4093-49EE-4541-45EC557DBF0B}"/>
              </a:ext>
            </a:extLst>
          </p:cNvPr>
          <p:cNvSpPr txBox="1"/>
          <p:nvPr/>
        </p:nvSpPr>
        <p:spPr>
          <a:xfrm>
            <a:off x="9777747" y="4120544"/>
            <a:ext cx="2210862" cy="1477328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Automation Hub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Core RPA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Document Understanding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Action Center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Task Mining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Process Mining</a:t>
            </a:r>
          </a:p>
          <a:p>
            <a:pPr algn="l"/>
            <a:endParaRPr lang="en-US" sz="1200" dirty="0" err="1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91544-3911-CCED-C388-B1501D6316F4}"/>
              </a:ext>
            </a:extLst>
          </p:cNvPr>
          <p:cNvSpPr txBox="1"/>
          <p:nvPr/>
        </p:nvSpPr>
        <p:spPr>
          <a:xfrm>
            <a:off x="9596675" y="3856229"/>
            <a:ext cx="1967205" cy="369332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algn="l"/>
            <a:r>
              <a:rPr lang="en-US" sz="1200" dirty="0">
                <a:latin typeface="Arial"/>
                <a:cs typeface="Arial"/>
              </a:rPr>
              <a:t>Probable tools to be used: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72425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Primary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40" tIns="91440" rIns="91440" bIns="91440" rtlCol="0" anchor="ctr" anchorCtr="0">
        <a:spAutoFit/>
      </a:bodyPr>
      <a:lstStyle>
        <a:defPPr algn="l">
          <a:defRPr sz="1400" b="0" i="0" dirty="0">
            <a:solidFill>
              <a:schemeClr val="tx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UiPath Black">
      <a:srgbClr val="000000"/>
    </a:custClr>
    <a:custClr name="UiPath White">
      <a:srgbClr val="FFFFFF"/>
    </a:custClr>
    <a:custClr name="UiPath Light Grey">
      <a:srgbClr val="E3E3E3"/>
    </a:custClr>
    <a:custClr name="UiPath Orange">
      <a:srgbClr val="FA4616"/>
    </a:custClr>
    <a:custClr name="UiPath Marigold">
      <a:srgbClr val="F4A700"/>
    </a:custClr>
    <a:custClr name="UiPath Magenta">
      <a:srgbClr val="DC2560"/>
    </a:custClr>
    <a:custClr name="UiPath Purple">
      <a:srgbClr val="8B3D8A"/>
    </a:custClr>
    <a:custClr name="UiPath Green">
      <a:srgbClr val="95D041"/>
    </a:custClr>
    <a:custClr name="UiPath Teal">
      <a:srgbClr val="0BA2B3"/>
    </a:custClr>
    <a:custClr name="UiPath Blue">
      <a:srgbClr val="1168CD"/>
    </a:custClr>
    <a:custClr name="UiPath Black">
      <a:srgbClr val="000000"/>
    </a:custClr>
    <a:custClr name="UiPath Pale Grey">
      <a:srgbClr val="F6F6F6"/>
    </a:custClr>
    <a:custClr name="UiPath Dark Grey">
      <a:srgbClr val="595959"/>
    </a:custClr>
    <a:custClr name="UiPath Dark Orange">
      <a:srgbClr val="DC4226"/>
    </a:custClr>
    <a:custClr name="UiPath Mid-Marigold">
      <a:srgbClr val="D99600"/>
    </a:custClr>
    <a:custClr name="UiPath Mid-Magenta">
      <a:srgbClr val="C62157"/>
    </a:custClr>
    <a:custClr name="UiPath Mid-Purple">
      <a:srgbClr val="77397C"/>
    </a:custClr>
    <a:custClr name="UiPath Mid-Green">
      <a:srgbClr val="87B73B"/>
    </a:custClr>
    <a:custClr name="UiPath Mid-Teal">
      <a:srgbClr val="078E9E"/>
    </a:custClr>
    <a:custClr name="UiPath Mid-Blue">
      <a:srgbClr val="245BAA"/>
    </a:custClr>
  </a:custClrLst>
  <a:extLst>
    <a:ext uri="{05A4C25C-085E-4340-85A3-A5531E510DB2}">
      <thm15:themeFamily xmlns:thm15="http://schemas.microsoft.com/office/thememl/2012/main" name="Primary Presentation Layouts" id="{40DE144E-FD2B-4B8B-A929-DF57F3A48C4F}" vid="{3C430A73-1928-44B8-B02A-F801E3571F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7328280439544AB5C41C56297158F8" ma:contentTypeVersion="18" ma:contentTypeDescription="Create a new document." ma:contentTypeScope="" ma:versionID="461c9d6423a6a77c2bf35188ce0285c7">
  <xsd:schema xmlns:xsd="http://www.w3.org/2001/XMLSchema" xmlns:xs="http://www.w3.org/2001/XMLSchema" xmlns:p="http://schemas.microsoft.com/office/2006/metadata/properties" xmlns:ns2="825ee06b-ca9e-4fae-a309-081319cc5c11" xmlns:ns3="328982d7-d2af-46e2-9ab4-9b069b3e82d0" xmlns:ns4="34d2ab49-b14c-40af-8c3f-b2a27eb69e13" targetNamespace="http://schemas.microsoft.com/office/2006/metadata/properties" ma:root="true" ma:fieldsID="7950fd1811bc39426380fa8b7a08b84c" ns2:_="" ns3:_="" ns4:_="">
    <xsd:import namespace="825ee06b-ca9e-4fae-a309-081319cc5c11"/>
    <xsd:import namespace="328982d7-d2af-46e2-9ab4-9b069b3e82d0"/>
    <xsd:import namespace="34d2ab49-b14c-40af-8c3f-b2a27eb69e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SearchProperties" minOccurs="0"/>
                <xsd:element ref="ns3:MediaServiceLoca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5ee06b-ca9e-4fae-a309-081319cc5c1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982d7-d2af-46e2-9ab4-9b069b3e8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aa64814-f827-41fa-8057-0fb5da9870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d2ab49-b14c-40af-8c3f-b2a27eb69e13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5a2421f-af00-4660-b7b5-5d0cf4efa78b}" ma:internalName="TaxCatchAll" ma:showField="CatchAllData" ma:web="34d2ab49-b14c-40af-8c3f-b2a27eb69e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28982d7-d2af-46e2-9ab4-9b069b3e82d0">
      <Terms xmlns="http://schemas.microsoft.com/office/infopath/2007/PartnerControls"/>
    </lcf76f155ced4ddcb4097134ff3c332f>
    <TaxCatchAll xmlns="34d2ab49-b14c-40af-8c3f-b2a27eb69e13" xsi:nil="true"/>
  </documentManagement>
</p:properties>
</file>

<file path=customXml/itemProps1.xml><?xml version="1.0" encoding="utf-8"?>
<ds:datastoreItem xmlns:ds="http://schemas.openxmlformats.org/officeDocument/2006/customXml" ds:itemID="{263110C5-5C2B-4363-B9AC-69EA07CA4D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5ee06b-ca9e-4fae-a309-081319cc5c11"/>
    <ds:schemaRef ds:uri="328982d7-d2af-46e2-9ab4-9b069b3e82d0"/>
    <ds:schemaRef ds:uri="34d2ab49-b14c-40af-8c3f-b2a27eb69e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B99246-A808-4012-B7C7-6316E11C2A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9DE3EA-25E3-4510-8D95-395B27163564}">
  <ds:schemaRefs>
    <ds:schemaRef ds:uri="http://schemas.microsoft.com/office/2006/metadata/properties"/>
    <ds:schemaRef ds:uri="http://schemas.microsoft.com/office/infopath/2007/PartnerControls"/>
    <ds:schemaRef ds:uri="6960b2ce-c1d6-4302-8798-dde115190176"/>
    <ds:schemaRef ds:uri="f2a3c7f7-c533-417f-988b-399344328f98"/>
    <ds:schemaRef ds:uri="328982d7-d2af-46e2-9ab4-9b069b3e82d0"/>
    <ds:schemaRef ds:uri="34d2ab49-b14c-40af-8c3f-b2a27eb69e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4699</TotalTime>
  <Words>187</Words>
  <Application>Microsoft Office PowerPoint</Application>
  <PresentationFormat>Widescreen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Lucida Grande</vt:lpstr>
      <vt:lpstr>Verdana</vt:lpstr>
      <vt:lpstr>Wingdings</vt:lpstr>
      <vt:lpstr>1_Primary Presentation Layouts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 Open Orders</dc:title>
  <dc:creator>Anjali Payangapaadan</dc:creator>
  <cp:lastModifiedBy>Divyansh Tripathi</cp:lastModifiedBy>
  <cp:revision>43</cp:revision>
  <dcterms:created xsi:type="dcterms:W3CDTF">2021-07-02T15:26:02Z</dcterms:created>
  <dcterms:modified xsi:type="dcterms:W3CDTF">2023-11-29T07:11:06Z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0x010100B47328280439544AB5C41C56297158F8</vt:lpwstr>
  </property>
  <property fmtid="{D5CDD505-2E9C-101B-9397-08002B2CF9AE}" pid="3" name="MediaServiceImageTags">
    <vt:lpwstr/>
  </property>
  <property fmtid="{D5CDD505-2E9C-101B-9397-08002B2CF9AE}" pid="4" name="ArticulateGUID">
    <vt:lpwstr>BC6AFBD0-5865-42B8-ADA7-8AF04E1E1CF5</vt:lpwstr>
  </property>
  <property fmtid="{D5CDD505-2E9C-101B-9397-08002B2CF9AE}" pid="5" name="ArticulatePath">
    <vt:lpwstr>https://uipath-my.sharepoint.com/personal/divyansh_tripathi_uipath_com/Documents/BAAdvanced/Graphics/Business Case &amp; TV images/Business Case Study - Vendor onboarding process</vt:lpwstr>
  </property>
</Properties>
</file>